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96" r:id="rId4"/>
    <p:sldId id="260" r:id="rId5"/>
    <p:sldId id="258" r:id="rId6"/>
    <p:sldId id="301" r:id="rId7"/>
    <p:sldId id="302" r:id="rId8"/>
    <p:sldId id="303" r:id="rId9"/>
    <p:sldId id="304" r:id="rId10"/>
    <p:sldId id="297" r:id="rId11"/>
    <p:sldId id="280" r:id="rId12"/>
    <p:sldId id="276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C98C"/>
    <a:srgbClr val="FBA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86483" autoAdjust="0"/>
  </p:normalViewPr>
  <p:slideViewPr>
    <p:cSldViewPr snapToGrid="0" showGuides="1">
      <p:cViewPr varScale="1">
        <p:scale>
          <a:sx n="121" d="100"/>
          <a:sy n="121" d="100"/>
        </p:scale>
        <p:origin x="326" y="86"/>
      </p:cViewPr>
      <p:guideLst>
        <p:guide pos="416"/>
        <p:guide pos="7256"/>
        <p:guide orient="horz" pos="648"/>
        <p:guide orient="horz" pos="712"/>
        <p:guide orient="horz" pos="3929"/>
        <p:guide orient="horz" pos="38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FB094-7FFA-43A5-A574-DD8F5D988956}" type="datetimeFigureOut">
              <a:rPr lang="zh-CN" altLang="en-US" smtClean="0"/>
              <a:t>2024/12/19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FF696-6D8E-433C-8F95-B21E8394CD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77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preserve="1" userDrawn="1">
  <p:cSld name="Title Slide">
    <p:bg>
      <p:bgPr>
        <a:gradFill flip="none" rotWithShape="1">
          <a:gsLst>
            <a:gs pos="29000">
              <a:schemeClr val="accent1">
                <a:lumMod val="20000"/>
                <a:lumOff val="80000"/>
              </a:schemeClr>
            </a:gs>
            <a:gs pos="100000">
              <a:schemeClr val="tx1"/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BDED22A3-FB25-66FD-C4DC-6C881B6658C2}"/>
              </a:ext>
            </a:extLst>
          </p:cNvPr>
          <p:cNvGrpSpPr/>
          <p:nvPr userDrawn="1"/>
        </p:nvGrpSpPr>
        <p:grpSpPr>
          <a:xfrm>
            <a:off x="-194885" y="-330743"/>
            <a:ext cx="12521117" cy="7188743"/>
            <a:chOff x="-194885" y="-330743"/>
            <a:chExt cx="12521117" cy="7188743"/>
          </a:xfrm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6F08F9CB-EAC5-89A1-5F59-997A2C15022C}"/>
                </a:ext>
              </a:extLst>
            </p:cNvPr>
            <p:cNvSpPr/>
            <p:nvPr userDrawn="1"/>
          </p:nvSpPr>
          <p:spPr>
            <a:xfrm rot="21410292" flipV="1">
              <a:off x="-194885" y="-330743"/>
              <a:ext cx="12521117" cy="6387057"/>
            </a:xfrm>
            <a:custGeom>
              <a:avLst/>
              <a:gdLst>
                <a:gd name="connsiteX0" fmla="*/ 12521117 w 12521117"/>
                <a:gd name="connsiteY0" fmla="*/ 5714846 h 6387057"/>
                <a:gd name="connsiteX1" fmla="*/ 352178 w 12521117"/>
                <a:gd name="connsiteY1" fmla="*/ 6387057 h 6387057"/>
                <a:gd name="connsiteX2" fmla="*/ 0 w 12521117"/>
                <a:gd name="connsiteY2" fmla="*/ 11620 h 6387057"/>
                <a:gd name="connsiteX3" fmla="*/ 210363 w 12521117"/>
                <a:gd name="connsiteY3" fmla="*/ 0 h 6387057"/>
                <a:gd name="connsiteX4" fmla="*/ 10547998 w 12521117"/>
                <a:gd name="connsiteY4" fmla="*/ 0 h 6387057"/>
                <a:gd name="connsiteX5" fmla="*/ 12245171 w 12521117"/>
                <a:gd name="connsiteY5" fmla="*/ 902380 h 6387057"/>
                <a:gd name="connsiteX6" fmla="*/ 12256287 w 12521117"/>
                <a:gd name="connsiteY6" fmla="*/ 920677 h 6387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21117" h="6387057">
                  <a:moveTo>
                    <a:pt x="12521117" y="5714846"/>
                  </a:moveTo>
                  <a:lnTo>
                    <a:pt x="352178" y="6387057"/>
                  </a:lnTo>
                  <a:lnTo>
                    <a:pt x="0" y="11620"/>
                  </a:lnTo>
                  <a:lnTo>
                    <a:pt x="210363" y="0"/>
                  </a:lnTo>
                  <a:lnTo>
                    <a:pt x="10547998" y="0"/>
                  </a:lnTo>
                  <a:cubicBezTo>
                    <a:pt x="11254481" y="0"/>
                    <a:pt x="11877361" y="357948"/>
                    <a:pt x="12245171" y="902380"/>
                  </a:cubicBezTo>
                  <a:lnTo>
                    <a:pt x="12256287" y="92067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70000">
                  <a:schemeClr val="accent1">
                    <a:lumMod val="75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1A54B76F-D2CA-C066-8212-2C89C1E678D6}"/>
                </a:ext>
              </a:extLst>
            </p:cNvPr>
            <p:cNvSpPr/>
            <p:nvPr/>
          </p:nvSpPr>
          <p:spPr>
            <a:xfrm>
              <a:off x="0" y="0"/>
              <a:ext cx="7546848" cy="6858000"/>
            </a:xfrm>
            <a:custGeom>
              <a:avLst/>
              <a:gdLst>
                <a:gd name="connsiteX0" fmla="*/ 1271704 w 7546848"/>
                <a:gd name="connsiteY0" fmla="*/ 6239080 h 6858000"/>
                <a:gd name="connsiteX1" fmla="*/ 1001135 w 7546848"/>
                <a:gd name="connsiteY1" fmla="*/ 6514141 h 6858000"/>
                <a:gd name="connsiteX2" fmla="*/ 1268879 w 7546848"/>
                <a:gd name="connsiteY2" fmla="*/ 6785378 h 6858000"/>
                <a:gd name="connsiteX3" fmla="*/ 1552919 w 7546848"/>
                <a:gd name="connsiteY3" fmla="*/ 6519297 h 6858000"/>
                <a:gd name="connsiteX4" fmla="*/ 1643056 w 7546848"/>
                <a:gd name="connsiteY4" fmla="*/ 5871720 h 6858000"/>
                <a:gd name="connsiteX5" fmla="*/ 1380465 w 7546848"/>
                <a:gd name="connsiteY5" fmla="*/ 6131317 h 6858000"/>
                <a:gd name="connsiteX6" fmla="*/ 1656027 w 7546848"/>
                <a:gd name="connsiteY6" fmla="*/ 6420182 h 6858000"/>
                <a:gd name="connsiteX7" fmla="*/ 1926931 w 7546848"/>
                <a:gd name="connsiteY7" fmla="*/ 6152269 h 6858000"/>
                <a:gd name="connsiteX8" fmla="*/ 888548 w 7546848"/>
                <a:gd name="connsiteY8" fmla="*/ 5866232 h 6858000"/>
                <a:gd name="connsiteX9" fmla="*/ 616978 w 7546848"/>
                <a:gd name="connsiteY9" fmla="*/ 6137801 h 6858000"/>
                <a:gd name="connsiteX10" fmla="*/ 887882 w 7546848"/>
                <a:gd name="connsiteY10" fmla="*/ 6429327 h 6858000"/>
                <a:gd name="connsiteX11" fmla="*/ 1170594 w 7546848"/>
                <a:gd name="connsiteY11" fmla="*/ 6152105 h 6858000"/>
                <a:gd name="connsiteX12" fmla="*/ 2010747 w 7546848"/>
                <a:gd name="connsiteY12" fmla="*/ 5498707 h 6858000"/>
                <a:gd name="connsiteX13" fmla="*/ 1748656 w 7546848"/>
                <a:gd name="connsiteY13" fmla="*/ 5748492 h 6858000"/>
                <a:gd name="connsiteX14" fmla="*/ 2016734 w 7546848"/>
                <a:gd name="connsiteY14" fmla="*/ 6043843 h 6858000"/>
                <a:gd name="connsiteX15" fmla="*/ 2297950 w 7546848"/>
                <a:gd name="connsiteY15" fmla="*/ 5776097 h 6858000"/>
                <a:gd name="connsiteX16" fmla="*/ 1277360 w 7546848"/>
                <a:gd name="connsiteY16" fmla="*/ 5496712 h 6858000"/>
                <a:gd name="connsiteX17" fmla="*/ 991487 w 7546848"/>
                <a:gd name="connsiteY17" fmla="*/ 5785244 h 6858000"/>
                <a:gd name="connsiteX18" fmla="*/ 1264221 w 7546848"/>
                <a:gd name="connsiteY18" fmla="*/ 6056316 h 6858000"/>
                <a:gd name="connsiteX19" fmla="*/ 1264221 w 7546848"/>
                <a:gd name="connsiteY19" fmla="*/ 6057479 h 6858000"/>
                <a:gd name="connsiteX20" fmla="*/ 1545770 w 7546848"/>
                <a:gd name="connsiteY20" fmla="*/ 5774766 h 6858000"/>
                <a:gd name="connsiteX21" fmla="*/ 5016138 w 7546848"/>
                <a:gd name="connsiteY21" fmla="*/ 5417220 h 6858000"/>
                <a:gd name="connsiteX22" fmla="*/ 4937146 w 7546848"/>
                <a:gd name="connsiteY22" fmla="*/ 5803869 h 6858000"/>
                <a:gd name="connsiteX23" fmla="*/ 4930327 w 7546848"/>
                <a:gd name="connsiteY23" fmla="*/ 5869226 h 6858000"/>
                <a:gd name="connsiteX24" fmla="*/ 5268584 w 7546848"/>
                <a:gd name="connsiteY24" fmla="*/ 6317407 h 6858000"/>
                <a:gd name="connsiteX25" fmla="*/ 5268584 w 7546848"/>
                <a:gd name="connsiteY25" fmla="*/ 6317241 h 6858000"/>
                <a:gd name="connsiteX26" fmla="*/ 5016138 w 7546848"/>
                <a:gd name="connsiteY26" fmla="*/ 5417220 h 6858000"/>
                <a:gd name="connsiteX27" fmla="*/ 1641393 w 7546848"/>
                <a:gd name="connsiteY27" fmla="*/ 5123697 h 6858000"/>
                <a:gd name="connsiteX28" fmla="*/ 1379635 w 7546848"/>
                <a:gd name="connsiteY28" fmla="*/ 5378472 h 6858000"/>
                <a:gd name="connsiteX29" fmla="*/ 1651704 w 7546848"/>
                <a:gd name="connsiteY29" fmla="*/ 5670329 h 6858000"/>
                <a:gd name="connsiteX30" fmla="*/ 1917452 w 7546848"/>
                <a:gd name="connsiteY30" fmla="*/ 5409071 h 6858000"/>
                <a:gd name="connsiteX31" fmla="*/ 2390578 w 7546848"/>
                <a:gd name="connsiteY31" fmla="*/ 5113720 h 6858000"/>
                <a:gd name="connsiteX32" fmla="*/ 2122168 w 7546848"/>
                <a:gd name="connsiteY32" fmla="*/ 5374978 h 6858000"/>
                <a:gd name="connsiteX33" fmla="*/ 2399892 w 7546848"/>
                <a:gd name="connsiteY33" fmla="*/ 5674320 h 6858000"/>
                <a:gd name="connsiteX34" fmla="*/ 2674455 w 7546848"/>
                <a:gd name="connsiteY34" fmla="*/ 5401089 h 6858000"/>
                <a:gd name="connsiteX35" fmla="*/ 4090075 w 7546848"/>
                <a:gd name="connsiteY35" fmla="*/ 5093780 h 6858000"/>
                <a:gd name="connsiteX36" fmla="*/ 3983743 w 7546848"/>
                <a:gd name="connsiteY36" fmla="*/ 5115216 h 6858000"/>
                <a:gd name="connsiteX37" fmla="*/ 3616715 w 7546848"/>
                <a:gd name="connsiteY37" fmla="*/ 5299313 h 6858000"/>
                <a:gd name="connsiteX38" fmla="*/ 3306398 w 7546848"/>
                <a:gd name="connsiteY38" fmla="*/ 6516968 h 6858000"/>
                <a:gd name="connsiteX39" fmla="*/ 3524253 w 7546848"/>
                <a:gd name="connsiteY39" fmla="*/ 6329047 h 6858000"/>
                <a:gd name="connsiteX40" fmla="*/ 4326156 w 7546848"/>
                <a:gd name="connsiteY40" fmla="*/ 5945059 h 6858000"/>
                <a:gd name="connsiteX41" fmla="*/ 4585584 w 7546848"/>
                <a:gd name="connsiteY41" fmla="*/ 5725875 h 6858000"/>
                <a:gd name="connsiteX42" fmla="*/ 4591905 w 7546848"/>
                <a:gd name="connsiteY42" fmla="*/ 5514339 h 6858000"/>
                <a:gd name="connsiteX43" fmla="*/ 4090075 w 7546848"/>
                <a:gd name="connsiteY43" fmla="*/ 5093780 h 6858000"/>
                <a:gd name="connsiteX44" fmla="*/ 4257972 w 7546848"/>
                <a:gd name="connsiteY44" fmla="*/ 4966210 h 6858000"/>
                <a:gd name="connsiteX45" fmla="*/ 5410438 w 7546848"/>
                <a:gd name="connsiteY45" fmla="*/ 6121338 h 6858000"/>
                <a:gd name="connsiteX46" fmla="*/ 5212686 w 7546848"/>
                <a:gd name="connsiteY46" fmla="*/ 6766209 h 6858000"/>
                <a:gd name="connsiteX47" fmla="*/ 5136769 w 7546848"/>
                <a:gd name="connsiteY47" fmla="*/ 6858000 h 6858000"/>
                <a:gd name="connsiteX48" fmla="*/ 4989267 w 7546848"/>
                <a:gd name="connsiteY48" fmla="*/ 6858000 h 6858000"/>
                <a:gd name="connsiteX49" fmla="*/ 4999176 w 7546848"/>
                <a:gd name="connsiteY49" fmla="*/ 6848240 h 6858000"/>
                <a:gd name="connsiteX50" fmla="*/ 4999176 w 7546848"/>
                <a:gd name="connsiteY50" fmla="*/ 6847575 h 6858000"/>
                <a:gd name="connsiteX51" fmla="*/ 4844184 w 7546848"/>
                <a:gd name="connsiteY51" fmla="*/ 6383428 h 6858000"/>
                <a:gd name="connsiteX52" fmla="*/ 4713305 w 7546848"/>
                <a:gd name="connsiteY52" fmla="*/ 6285809 h 6858000"/>
                <a:gd name="connsiteX53" fmla="*/ 4075042 w 7546848"/>
                <a:gd name="connsiteY53" fmla="*/ 6580163 h 6858000"/>
                <a:gd name="connsiteX54" fmla="*/ 3796566 w 7546848"/>
                <a:gd name="connsiteY54" fmla="*/ 6825709 h 6858000"/>
                <a:gd name="connsiteX55" fmla="*/ 3730260 w 7546848"/>
                <a:gd name="connsiteY55" fmla="*/ 6858000 h 6858000"/>
                <a:gd name="connsiteX56" fmla="*/ 3376508 w 7546848"/>
                <a:gd name="connsiteY56" fmla="*/ 6858000 h 6858000"/>
                <a:gd name="connsiteX57" fmla="*/ 3299173 w 7546848"/>
                <a:gd name="connsiteY57" fmla="*/ 6764040 h 6858000"/>
                <a:gd name="connsiteX58" fmla="*/ 3102847 w 7546848"/>
                <a:gd name="connsiteY58" fmla="*/ 6118678 h 6858000"/>
                <a:gd name="connsiteX59" fmla="*/ 3102847 w 7546848"/>
                <a:gd name="connsiteY59" fmla="*/ 6118345 h 6858000"/>
                <a:gd name="connsiteX60" fmla="*/ 4257972 w 7546848"/>
                <a:gd name="connsiteY60" fmla="*/ 4966210 h 6858000"/>
                <a:gd name="connsiteX61" fmla="*/ 2767750 w 7546848"/>
                <a:gd name="connsiteY61" fmla="*/ 4724908 h 6858000"/>
                <a:gd name="connsiteX62" fmla="*/ 2481711 w 7546848"/>
                <a:gd name="connsiteY62" fmla="*/ 5011944 h 6858000"/>
                <a:gd name="connsiteX63" fmla="*/ 2767250 w 7546848"/>
                <a:gd name="connsiteY63" fmla="*/ 5294655 h 6858000"/>
                <a:gd name="connsiteX64" fmla="*/ 3034828 w 7546848"/>
                <a:gd name="connsiteY64" fmla="*/ 5026079 h 6858000"/>
                <a:gd name="connsiteX65" fmla="*/ 2767750 w 7546848"/>
                <a:gd name="connsiteY65" fmla="*/ 4724908 h 6858000"/>
                <a:gd name="connsiteX66" fmla="*/ 2019229 w 7546848"/>
                <a:gd name="connsiteY66" fmla="*/ 4722913 h 6858000"/>
                <a:gd name="connsiteX67" fmla="*/ 1739012 w 7546848"/>
                <a:gd name="connsiteY67" fmla="*/ 5001134 h 6858000"/>
                <a:gd name="connsiteX68" fmla="*/ 2016567 w 7546848"/>
                <a:gd name="connsiteY68" fmla="*/ 5294322 h 6858000"/>
                <a:gd name="connsiteX69" fmla="*/ 2296950 w 7546848"/>
                <a:gd name="connsiteY69" fmla="*/ 5016268 h 6858000"/>
                <a:gd name="connsiteX70" fmla="*/ 2397397 w 7546848"/>
                <a:gd name="connsiteY70" fmla="*/ 4376841 h 6858000"/>
                <a:gd name="connsiteX71" fmla="*/ 2117844 w 7546848"/>
                <a:gd name="connsiteY71" fmla="*/ 4642923 h 6858000"/>
                <a:gd name="connsiteX72" fmla="*/ 2390744 w 7546848"/>
                <a:gd name="connsiteY72" fmla="*/ 4921477 h 6858000"/>
                <a:gd name="connsiteX73" fmla="*/ 2655496 w 7546848"/>
                <a:gd name="connsiteY73" fmla="*/ 4652234 h 6858000"/>
                <a:gd name="connsiteX74" fmla="*/ 3162881 w 7546848"/>
                <a:gd name="connsiteY74" fmla="*/ 4358713 h 6858000"/>
                <a:gd name="connsiteX75" fmla="*/ 2865036 w 7546848"/>
                <a:gd name="connsiteY75" fmla="*/ 4637767 h 6858000"/>
                <a:gd name="connsiteX76" fmla="*/ 3144089 w 7546848"/>
                <a:gd name="connsiteY76" fmla="*/ 4920478 h 6858000"/>
                <a:gd name="connsiteX77" fmla="*/ 3432288 w 7546848"/>
                <a:gd name="connsiteY77" fmla="*/ 4635272 h 6858000"/>
                <a:gd name="connsiteX78" fmla="*/ 2772240 w 7546848"/>
                <a:gd name="connsiteY78" fmla="*/ 3991854 h 6858000"/>
                <a:gd name="connsiteX79" fmla="*/ 2493353 w 7546848"/>
                <a:gd name="connsiteY79" fmla="*/ 4269409 h 6858000"/>
                <a:gd name="connsiteX80" fmla="*/ 2764092 w 7546848"/>
                <a:gd name="connsiteY80" fmla="*/ 4537986 h 6858000"/>
                <a:gd name="connsiteX81" fmla="*/ 3033165 w 7546848"/>
                <a:gd name="connsiteY81" fmla="*/ 4271904 h 6858000"/>
                <a:gd name="connsiteX82" fmla="*/ 3527079 w 7546848"/>
                <a:gd name="connsiteY82" fmla="*/ 3971730 h 6858000"/>
                <a:gd name="connsiteX83" fmla="*/ 3244367 w 7546848"/>
                <a:gd name="connsiteY83" fmla="*/ 4254442 h 6858000"/>
                <a:gd name="connsiteX84" fmla="*/ 3511447 w 7546848"/>
                <a:gd name="connsiteY84" fmla="*/ 4524515 h 6858000"/>
                <a:gd name="connsiteX85" fmla="*/ 3785511 w 7546848"/>
                <a:gd name="connsiteY85" fmla="*/ 4260595 h 6858000"/>
                <a:gd name="connsiteX86" fmla="*/ 3162549 w 7546848"/>
                <a:gd name="connsiteY86" fmla="*/ 3603872 h 6858000"/>
                <a:gd name="connsiteX87" fmla="*/ 2874514 w 7546848"/>
                <a:gd name="connsiteY87" fmla="*/ 3881929 h 6858000"/>
                <a:gd name="connsiteX88" fmla="*/ 3149743 w 7546848"/>
                <a:gd name="connsiteY88" fmla="*/ 4172123 h 6858000"/>
                <a:gd name="connsiteX89" fmla="*/ 3423807 w 7546848"/>
                <a:gd name="connsiteY89" fmla="*/ 3891740 h 6858000"/>
                <a:gd name="connsiteX90" fmla="*/ 3910570 w 7546848"/>
                <a:gd name="connsiteY90" fmla="*/ 3600879 h 6858000"/>
                <a:gd name="connsiteX91" fmla="*/ 3627858 w 7546848"/>
                <a:gd name="connsiteY91" fmla="*/ 3890575 h 6858000"/>
                <a:gd name="connsiteX92" fmla="*/ 3891945 w 7546848"/>
                <a:gd name="connsiteY92" fmla="*/ 4158321 h 6858000"/>
                <a:gd name="connsiteX93" fmla="*/ 4178814 w 7546848"/>
                <a:gd name="connsiteY93" fmla="*/ 3882592 h 6858000"/>
                <a:gd name="connsiteX94" fmla="*/ 4284248 w 7546848"/>
                <a:gd name="connsiteY94" fmla="*/ 3230027 h 6858000"/>
                <a:gd name="connsiteX95" fmla="*/ 4006858 w 7546848"/>
                <a:gd name="connsiteY95" fmla="*/ 3504092 h 6858000"/>
                <a:gd name="connsiteX96" fmla="*/ 4287076 w 7546848"/>
                <a:gd name="connsiteY96" fmla="*/ 3778321 h 6858000"/>
                <a:gd name="connsiteX97" fmla="*/ 4562469 w 7546848"/>
                <a:gd name="connsiteY97" fmla="*/ 3512240 h 6858000"/>
                <a:gd name="connsiteX98" fmla="*/ 3524420 w 7546848"/>
                <a:gd name="connsiteY98" fmla="*/ 3220549 h 6858000"/>
                <a:gd name="connsiteX99" fmla="*/ 3244036 w 7546848"/>
                <a:gd name="connsiteY99" fmla="*/ 3502096 h 6858000"/>
                <a:gd name="connsiteX100" fmla="*/ 3530739 w 7546848"/>
                <a:gd name="connsiteY100" fmla="*/ 3783811 h 6858000"/>
                <a:gd name="connsiteX101" fmla="*/ 3807131 w 7546848"/>
                <a:gd name="connsiteY101" fmla="*/ 3515067 h 6858000"/>
                <a:gd name="connsiteX102" fmla="*/ 3918718 w 7546848"/>
                <a:gd name="connsiteY102" fmla="*/ 2858012 h 6858000"/>
                <a:gd name="connsiteX103" fmla="*/ 3623368 w 7546848"/>
                <a:gd name="connsiteY103" fmla="*/ 3142719 h 6858000"/>
                <a:gd name="connsiteX104" fmla="*/ 3884626 w 7546848"/>
                <a:gd name="connsiteY104" fmla="*/ 3403148 h 6858000"/>
                <a:gd name="connsiteX105" fmla="*/ 4182971 w 7546848"/>
                <a:gd name="connsiteY105" fmla="*/ 3132409 h 6858000"/>
                <a:gd name="connsiteX106" fmla="*/ 3918718 w 7546848"/>
                <a:gd name="connsiteY106" fmla="*/ 2858012 h 6858000"/>
                <a:gd name="connsiteX107" fmla="*/ 4663082 w 7546848"/>
                <a:gd name="connsiteY107" fmla="*/ 2857346 h 6858000"/>
                <a:gd name="connsiteX108" fmla="*/ 4378042 w 7546848"/>
                <a:gd name="connsiteY108" fmla="*/ 3121931 h 6858000"/>
                <a:gd name="connsiteX109" fmla="*/ 4651110 w 7546848"/>
                <a:gd name="connsiteY109" fmla="*/ 3408802 h 6858000"/>
                <a:gd name="connsiteX110" fmla="*/ 4944464 w 7546848"/>
                <a:gd name="connsiteY110" fmla="*/ 3127920 h 6858000"/>
                <a:gd name="connsiteX111" fmla="*/ 6654870 w 7546848"/>
                <a:gd name="connsiteY111" fmla="*/ 2598583 h 6858000"/>
                <a:gd name="connsiteX112" fmla="*/ 4905881 w 7546848"/>
                <a:gd name="connsiteY112" fmla="*/ 4346573 h 6858000"/>
                <a:gd name="connsiteX113" fmla="*/ 5736224 w 7546848"/>
                <a:gd name="connsiteY113" fmla="*/ 5179742 h 6858000"/>
                <a:gd name="connsiteX114" fmla="*/ 7485376 w 7546848"/>
                <a:gd name="connsiteY114" fmla="*/ 3431917 h 6858000"/>
                <a:gd name="connsiteX115" fmla="*/ 5049399 w 7546848"/>
                <a:gd name="connsiteY115" fmla="*/ 2481174 h 6858000"/>
                <a:gd name="connsiteX116" fmla="*/ 4772674 w 7546848"/>
                <a:gd name="connsiteY116" fmla="*/ 2754241 h 6858000"/>
                <a:gd name="connsiteX117" fmla="*/ 5036261 w 7546848"/>
                <a:gd name="connsiteY117" fmla="*/ 3039447 h 6858000"/>
                <a:gd name="connsiteX118" fmla="*/ 5311656 w 7546848"/>
                <a:gd name="connsiteY118" fmla="*/ 2759727 h 6858000"/>
                <a:gd name="connsiteX119" fmla="*/ 4290568 w 7546848"/>
                <a:gd name="connsiteY119" fmla="*/ 2478014 h 6858000"/>
                <a:gd name="connsiteX120" fmla="*/ 4012013 w 7546848"/>
                <a:gd name="connsiteY120" fmla="*/ 2736945 h 6858000"/>
                <a:gd name="connsiteX121" fmla="*/ 4276432 w 7546848"/>
                <a:gd name="connsiteY121" fmla="*/ 3015998 h 6858000"/>
                <a:gd name="connsiteX122" fmla="*/ 4571283 w 7546848"/>
                <a:gd name="connsiteY122" fmla="*/ 2753243 h 6858000"/>
                <a:gd name="connsiteX123" fmla="*/ 5407113 w 7546848"/>
                <a:gd name="connsiteY123" fmla="*/ 2099847 h 6858000"/>
                <a:gd name="connsiteX124" fmla="*/ 5139702 w 7546848"/>
                <a:gd name="connsiteY124" fmla="*/ 2357447 h 6858000"/>
                <a:gd name="connsiteX125" fmla="*/ 5140365 w 7546848"/>
                <a:gd name="connsiteY125" fmla="*/ 2357114 h 6858000"/>
                <a:gd name="connsiteX126" fmla="*/ 5413100 w 7546848"/>
                <a:gd name="connsiteY126" fmla="*/ 2644649 h 6858000"/>
                <a:gd name="connsiteX127" fmla="*/ 5683505 w 7546848"/>
                <a:gd name="connsiteY127" fmla="*/ 2392869 h 6858000"/>
                <a:gd name="connsiteX128" fmla="*/ 4657096 w 7546848"/>
                <a:gd name="connsiteY128" fmla="*/ 2090035 h 6858000"/>
                <a:gd name="connsiteX129" fmla="*/ 4377045 w 7546848"/>
                <a:gd name="connsiteY129" fmla="*/ 2363766 h 6858000"/>
                <a:gd name="connsiteX130" fmla="*/ 4658259 w 7546848"/>
                <a:gd name="connsiteY130" fmla="*/ 2649637 h 6858000"/>
                <a:gd name="connsiteX131" fmla="*/ 4938477 w 7546848"/>
                <a:gd name="connsiteY131" fmla="*/ 2386716 h 6858000"/>
                <a:gd name="connsiteX132" fmla="*/ 5016638 w 7546848"/>
                <a:gd name="connsiteY132" fmla="*/ 1723174 h 6858000"/>
                <a:gd name="connsiteX133" fmla="*/ 4764192 w 7546848"/>
                <a:gd name="connsiteY133" fmla="*/ 1974455 h 6858000"/>
                <a:gd name="connsiteX134" fmla="*/ 5033268 w 7546848"/>
                <a:gd name="connsiteY134" fmla="*/ 2264151 h 6858000"/>
                <a:gd name="connsiteX135" fmla="*/ 5299350 w 7546848"/>
                <a:gd name="connsiteY135" fmla="*/ 2017195 h 6858000"/>
                <a:gd name="connsiteX136" fmla="*/ 5793263 w 7546848"/>
                <a:gd name="connsiteY136" fmla="*/ 1717187 h 6858000"/>
                <a:gd name="connsiteX137" fmla="*/ 5514876 w 7546848"/>
                <a:gd name="connsiteY137" fmla="*/ 1981940 h 6858000"/>
                <a:gd name="connsiteX138" fmla="*/ 5784782 w 7546848"/>
                <a:gd name="connsiteY138" fmla="*/ 2280283 h 6858000"/>
                <a:gd name="connsiteX139" fmla="*/ 6055020 w 7546848"/>
                <a:gd name="connsiteY139" fmla="*/ 2017858 h 6858000"/>
                <a:gd name="connsiteX140" fmla="*/ 1932419 w 7546848"/>
                <a:gd name="connsiteY140" fmla="*/ 1680767 h 6858000"/>
                <a:gd name="connsiteX141" fmla="*/ 172954 w 7546848"/>
                <a:gd name="connsiteY141" fmla="*/ 3440399 h 6858000"/>
                <a:gd name="connsiteX142" fmla="*/ 980347 w 7546848"/>
                <a:gd name="connsiteY142" fmla="*/ 4250117 h 6858000"/>
                <a:gd name="connsiteX143" fmla="*/ 2740477 w 7546848"/>
                <a:gd name="connsiteY143" fmla="*/ 2488825 h 6858000"/>
                <a:gd name="connsiteX144" fmla="*/ 1932419 w 7546848"/>
                <a:gd name="connsiteY144" fmla="*/ 1680767 h 6858000"/>
                <a:gd name="connsiteX145" fmla="*/ 6176422 w 7546848"/>
                <a:gd name="connsiteY145" fmla="*/ 1349163 h 6858000"/>
                <a:gd name="connsiteX146" fmla="*/ 5891880 w 7546848"/>
                <a:gd name="connsiteY146" fmla="*/ 1620401 h 6858000"/>
                <a:gd name="connsiteX147" fmla="*/ 6151144 w 7546848"/>
                <a:gd name="connsiteY147" fmla="*/ 1898455 h 6858000"/>
                <a:gd name="connsiteX148" fmla="*/ 6430530 w 7546848"/>
                <a:gd name="connsiteY148" fmla="*/ 1621897 h 6858000"/>
                <a:gd name="connsiteX149" fmla="*/ 6176422 w 7546848"/>
                <a:gd name="connsiteY149" fmla="*/ 1349163 h 6858000"/>
                <a:gd name="connsiteX150" fmla="*/ 5407778 w 7546848"/>
                <a:gd name="connsiteY150" fmla="*/ 1332367 h 6858000"/>
                <a:gd name="connsiteX151" fmla="*/ 5128725 w 7546848"/>
                <a:gd name="connsiteY151" fmla="*/ 1612750 h 6858000"/>
                <a:gd name="connsiteX152" fmla="*/ 5407946 w 7546848"/>
                <a:gd name="connsiteY152" fmla="*/ 1909430 h 6858000"/>
                <a:gd name="connsiteX153" fmla="*/ 5690490 w 7546848"/>
                <a:gd name="connsiteY153" fmla="*/ 1630378 h 6858000"/>
                <a:gd name="connsiteX154" fmla="*/ 6552428 w 7546848"/>
                <a:gd name="connsiteY154" fmla="*/ 966171 h 6858000"/>
                <a:gd name="connsiteX155" fmla="*/ 6270882 w 7546848"/>
                <a:gd name="connsiteY155" fmla="*/ 1245557 h 6858000"/>
                <a:gd name="connsiteX156" fmla="*/ 6525654 w 7546848"/>
                <a:gd name="connsiteY156" fmla="*/ 1518955 h 6858000"/>
                <a:gd name="connsiteX157" fmla="*/ 6806536 w 7546848"/>
                <a:gd name="connsiteY157" fmla="*/ 1241567 h 6858000"/>
                <a:gd name="connsiteX158" fmla="*/ 5792432 w 7546848"/>
                <a:gd name="connsiteY158" fmla="*/ 962513 h 6858000"/>
                <a:gd name="connsiteX159" fmla="*/ 5508890 w 7546848"/>
                <a:gd name="connsiteY159" fmla="*/ 1233085 h 6858000"/>
                <a:gd name="connsiteX160" fmla="*/ 5774970 w 7546848"/>
                <a:gd name="connsiteY160" fmla="*/ 1519622 h 6858000"/>
                <a:gd name="connsiteX161" fmla="*/ 6050200 w 7546848"/>
                <a:gd name="connsiteY161" fmla="*/ 1240069 h 6858000"/>
                <a:gd name="connsiteX162" fmla="*/ 6161953 w 7546848"/>
                <a:gd name="connsiteY162" fmla="*/ 589832 h 6858000"/>
                <a:gd name="connsiteX163" fmla="*/ 5888720 w 7546848"/>
                <a:gd name="connsiteY163" fmla="*/ 872544 h 6858000"/>
                <a:gd name="connsiteX164" fmla="*/ 6157463 w 7546848"/>
                <a:gd name="connsiteY164" fmla="*/ 1141453 h 6858000"/>
                <a:gd name="connsiteX165" fmla="*/ 6428036 w 7546848"/>
                <a:gd name="connsiteY165" fmla="*/ 875371 h 6858000"/>
                <a:gd name="connsiteX166" fmla="*/ 6909808 w 7546848"/>
                <a:gd name="connsiteY166" fmla="*/ 589334 h 6858000"/>
                <a:gd name="connsiteX167" fmla="*/ 6643228 w 7546848"/>
                <a:gd name="connsiteY167" fmla="*/ 857079 h 6858000"/>
                <a:gd name="connsiteX168" fmla="*/ 6909308 w 7546848"/>
                <a:gd name="connsiteY168" fmla="*/ 1131642 h 6858000"/>
                <a:gd name="connsiteX169" fmla="*/ 7181878 w 7546848"/>
                <a:gd name="connsiteY169" fmla="*/ 865560 h 6858000"/>
                <a:gd name="connsiteX170" fmla="*/ 2373283 w 7546848"/>
                <a:gd name="connsiteY170" fmla="*/ 530964 h 6858000"/>
                <a:gd name="connsiteX171" fmla="*/ 2635705 w 7546848"/>
                <a:gd name="connsiteY171" fmla="*/ 1454764 h 6858000"/>
                <a:gd name="connsiteX172" fmla="*/ 2724345 w 7546848"/>
                <a:gd name="connsiteY172" fmla="*/ 1042173 h 6858000"/>
                <a:gd name="connsiteX173" fmla="*/ 2728503 w 7546848"/>
                <a:gd name="connsiteY173" fmla="*/ 997936 h 6858000"/>
                <a:gd name="connsiteX174" fmla="*/ 2373448 w 7546848"/>
                <a:gd name="connsiteY174" fmla="*/ 530964 h 6858000"/>
                <a:gd name="connsiteX175" fmla="*/ 4349438 w 7546848"/>
                <a:gd name="connsiteY175" fmla="*/ 344704 h 6858000"/>
                <a:gd name="connsiteX176" fmla="*/ 4129422 w 7546848"/>
                <a:gd name="connsiteY176" fmla="*/ 531460 h 6858000"/>
                <a:gd name="connsiteX177" fmla="*/ 3314547 w 7546848"/>
                <a:gd name="connsiteY177" fmla="*/ 913953 h 6858000"/>
                <a:gd name="connsiteX178" fmla="*/ 3075739 w 7546848"/>
                <a:gd name="connsiteY178" fmla="*/ 1098383 h 6858000"/>
                <a:gd name="connsiteX179" fmla="*/ 3055282 w 7546848"/>
                <a:gd name="connsiteY179" fmla="*/ 1238906 h 6858000"/>
                <a:gd name="connsiteX180" fmla="*/ 3683734 w 7546848"/>
                <a:gd name="connsiteY180" fmla="*/ 1738973 h 6858000"/>
                <a:gd name="connsiteX181" fmla="*/ 4127260 w 7546848"/>
                <a:gd name="connsiteY181" fmla="*/ 1479709 h 6858000"/>
                <a:gd name="connsiteX182" fmla="*/ 4349438 w 7546848"/>
                <a:gd name="connsiteY182" fmla="*/ 345037 h 6858000"/>
                <a:gd name="connsiteX183" fmla="*/ 6553593 w 7546848"/>
                <a:gd name="connsiteY183" fmla="*/ 225134 h 6858000"/>
                <a:gd name="connsiteX184" fmla="*/ 6276202 w 7546848"/>
                <a:gd name="connsiteY184" fmla="*/ 494542 h 6858000"/>
                <a:gd name="connsiteX185" fmla="*/ 6535798 w 7546848"/>
                <a:gd name="connsiteY185" fmla="*/ 773596 h 6858000"/>
                <a:gd name="connsiteX186" fmla="*/ 6821338 w 7546848"/>
                <a:gd name="connsiteY186" fmla="*/ 503023 h 6858000"/>
                <a:gd name="connsiteX187" fmla="*/ 6404919 w 7546848"/>
                <a:gd name="connsiteY187" fmla="*/ 65651 h 6858000"/>
                <a:gd name="connsiteX188" fmla="*/ 460986 w 7546848"/>
                <a:gd name="connsiteY188" fmla="*/ 6009251 h 6858000"/>
                <a:gd name="connsiteX189" fmla="*/ 502232 w 7546848"/>
                <a:gd name="connsiteY189" fmla="*/ 6048664 h 6858000"/>
                <a:gd name="connsiteX190" fmla="*/ 6446660 w 7546848"/>
                <a:gd name="connsiteY190" fmla="*/ 104067 h 6858000"/>
                <a:gd name="connsiteX191" fmla="*/ 6263888 w 7546848"/>
                <a:gd name="connsiteY191" fmla="*/ 0 h 6858000"/>
                <a:gd name="connsiteX192" fmla="*/ 6473606 w 7546848"/>
                <a:gd name="connsiteY192" fmla="*/ 0 h 6858000"/>
                <a:gd name="connsiteX193" fmla="*/ 6863640 w 7546848"/>
                <a:gd name="connsiteY193" fmla="*/ 390770 h 6858000"/>
                <a:gd name="connsiteX194" fmla="*/ 7353334 w 7546848"/>
                <a:gd name="connsiteY194" fmla="*/ 881524 h 6858000"/>
                <a:gd name="connsiteX195" fmla="*/ 4391679 w 7546848"/>
                <a:gd name="connsiteY195" fmla="*/ 3841683 h 6858000"/>
                <a:gd name="connsiteX196" fmla="*/ 4803274 w 7546848"/>
                <a:gd name="connsiteY196" fmla="*/ 4247791 h 6858000"/>
                <a:gd name="connsiteX197" fmla="*/ 6572882 w 7546848"/>
                <a:gd name="connsiteY197" fmla="*/ 2478349 h 6858000"/>
                <a:gd name="connsiteX198" fmla="*/ 6230469 w 7546848"/>
                <a:gd name="connsiteY198" fmla="*/ 2169859 h 6858000"/>
                <a:gd name="connsiteX199" fmla="*/ 6304306 w 7546848"/>
                <a:gd name="connsiteY199" fmla="*/ 2080222 h 6858000"/>
                <a:gd name="connsiteX200" fmla="*/ 7546848 w 7546848"/>
                <a:gd name="connsiteY200" fmla="*/ 3320632 h 6858000"/>
                <a:gd name="connsiteX201" fmla="*/ 7546848 w 7546848"/>
                <a:gd name="connsiteY201" fmla="*/ 3548568 h 6858000"/>
                <a:gd name="connsiteX202" fmla="*/ 5808064 w 7546848"/>
                <a:gd name="connsiteY202" fmla="*/ 5285011 h 6858000"/>
                <a:gd name="connsiteX203" fmla="*/ 6970342 w 7546848"/>
                <a:gd name="connsiteY203" fmla="*/ 6444960 h 6858000"/>
                <a:gd name="connsiteX204" fmla="*/ 6843622 w 7546848"/>
                <a:gd name="connsiteY204" fmla="*/ 6544742 h 6858000"/>
                <a:gd name="connsiteX205" fmla="*/ 4285246 w 7546848"/>
                <a:gd name="connsiteY205" fmla="*/ 3983705 h 6858000"/>
                <a:gd name="connsiteX206" fmla="*/ 1413193 w 7546848"/>
                <a:gd name="connsiteY206" fmla="*/ 6858000 h 6858000"/>
                <a:gd name="connsiteX207" fmla="*/ 1191756 w 7546848"/>
                <a:gd name="connsiteY207" fmla="*/ 6858000 h 6858000"/>
                <a:gd name="connsiteX208" fmla="*/ 308657 w 7546848"/>
                <a:gd name="connsiteY208" fmla="*/ 5974162 h 6858000"/>
                <a:gd name="connsiteX209" fmla="*/ 3268814 w 7546848"/>
                <a:gd name="connsiteY209" fmla="*/ 3015499 h 6858000"/>
                <a:gd name="connsiteX210" fmla="*/ 2862707 w 7546848"/>
                <a:gd name="connsiteY210" fmla="*/ 2614214 h 6858000"/>
                <a:gd name="connsiteX211" fmla="*/ 1093929 w 7546848"/>
                <a:gd name="connsiteY211" fmla="*/ 4383159 h 6858000"/>
                <a:gd name="connsiteX212" fmla="*/ 1420545 w 7546848"/>
                <a:gd name="connsiteY212" fmla="*/ 4692314 h 6858000"/>
                <a:gd name="connsiteX213" fmla="*/ 1356187 w 7546848"/>
                <a:gd name="connsiteY213" fmla="*/ 4772470 h 6858000"/>
                <a:gd name="connsiteX214" fmla="*/ 0 w 7546848"/>
                <a:gd name="connsiteY214" fmla="*/ 3419444 h 6858000"/>
                <a:gd name="connsiteX215" fmla="*/ 1835965 w 7546848"/>
                <a:gd name="connsiteY215" fmla="*/ 1587638 h 6858000"/>
                <a:gd name="connsiteX216" fmla="*/ 675515 w 7546848"/>
                <a:gd name="connsiteY216" fmla="*/ 429351 h 6858000"/>
                <a:gd name="connsiteX217" fmla="*/ 829677 w 7546848"/>
                <a:gd name="connsiteY217" fmla="*/ 312940 h 6858000"/>
                <a:gd name="connsiteX218" fmla="*/ 3390713 w 7546848"/>
                <a:gd name="connsiteY218" fmla="*/ 2873977 h 6858000"/>
                <a:gd name="connsiteX219" fmla="*/ 2510621 w 7546848"/>
                <a:gd name="connsiteY219" fmla="*/ 0 h 6858000"/>
                <a:gd name="connsiteX220" fmla="*/ 2671451 w 7546848"/>
                <a:gd name="connsiteY220" fmla="*/ 0 h 6858000"/>
                <a:gd name="connsiteX221" fmla="*/ 2657824 w 7546848"/>
                <a:gd name="connsiteY221" fmla="*/ 16427 h 6858000"/>
                <a:gd name="connsiteX222" fmla="*/ 2811320 w 7546848"/>
                <a:gd name="connsiteY222" fmla="*/ 477413 h 6858000"/>
                <a:gd name="connsiteX223" fmla="*/ 2933550 w 7546848"/>
                <a:gd name="connsiteY223" fmla="*/ 570707 h 6858000"/>
                <a:gd name="connsiteX224" fmla="*/ 3615384 w 7546848"/>
                <a:gd name="connsiteY224" fmla="*/ 241099 h 6858000"/>
                <a:gd name="connsiteX225" fmla="*/ 3816401 w 7546848"/>
                <a:gd name="connsiteY225" fmla="*/ 58397 h 6858000"/>
                <a:gd name="connsiteX226" fmla="*/ 3931417 w 7546848"/>
                <a:gd name="connsiteY226" fmla="*/ 0 h 6858000"/>
                <a:gd name="connsiteX227" fmla="*/ 4278678 w 7546848"/>
                <a:gd name="connsiteY227" fmla="*/ 0 h 6858000"/>
                <a:gd name="connsiteX228" fmla="*/ 4358778 w 7546848"/>
                <a:gd name="connsiteY228" fmla="*/ 98052 h 6858000"/>
                <a:gd name="connsiteX229" fmla="*/ 4552824 w 7546848"/>
                <a:gd name="connsiteY229" fmla="*/ 744660 h 6858000"/>
                <a:gd name="connsiteX230" fmla="*/ 4552824 w 7546848"/>
                <a:gd name="connsiteY230" fmla="*/ 746322 h 6858000"/>
                <a:gd name="connsiteX231" fmla="*/ 3394037 w 7546848"/>
                <a:gd name="connsiteY231" fmla="*/ 1893799 h 6858000"/>
                <a:gd name="connsiteX232" fmla="*/ 3392375 w 7546848"/>
                <a:gd name="connsiteY232" fmla="*/ 1893799 h 6858000"/>
                <a:gd name="connsiteX233" fmla="*/ 2243234 w 7546848"/>
                <a:gd name="connsiteY233" fmla="*/ 733350 h 6858000"/>
                <a:gd name="connsiteX234" fmla="*/ 2510550 w 7546848"/>
                <a:gd name="connsiteY234" fmla="*/ 7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</a:cxnLst>
              <a:rect l="l" t="t" r="r" b="b"/>
              <a:pathLst>
                <a:path w="7546848" h="6858000">
                  <a:moveTo>
                    <a:pt x="1271704" y="6239080"/>
                  </a:moveTo>
                  <a:lnTo>
                    <a:pt x="1001135" y="6514141"/>
                  </a:lnTo>
                  <a:lnTo>
                    <a:pt x="1268879" y="6785378"/>
                  </a:lnTo>
                  <a:lnTo>
                    <a:pt x="1552919" y="6519297"/>
                  </a:lnTo>
                  <a:close/>
                  <a:moveTo>
                    <a:pt x="1643056" y="5871720"/>
                  </a:moveTo>
                  <a:lnTo>
                    <a:pt x="1380465" y="6131317"/>
                  </a:lnTo>
                  <a:lnTo>
                    <a:pt x="1656027" y="6420182"/>
                  </a:lnTo>
                  <a:lnTo>
                    <a:pt x="1926931" y="6152269"/>
                  </a:lnTo>
                  <a:close/>
                  <a:moveTo>
                    <a:pt x="888548" y="5866232"/>
                  </a:moveTo>
                  <a:lnTo>
                    <a:pt x="616978" y="6137801"/>
                  </a:lnTo>
                  <a:lnTo>
                    <a:pt x="887882" y="6429327"/>
                  </a:lnTo>
                  <a:lnTo>
                    <a:pt x="1170594" y="6152105"/>
                  </a:lnTo>
                  <a:close/>
                  <a:moveTo>
                    <a:pt x="2010747" y="5498707"/>
                  </a:moveTo>
                  <a:lnTo>
                    <a:pt x="1748656" y="5748492"/>
                  </a:lnTo>
                  <a:lnTo>
                    <a:pt x="2016734" y="6043843"/>
                  </a:lnTo>
                  <a:lnTo>
                    <a:pt x="2297950" y="5776097"/>
                  </a:lnTo>
                  <a:close/>
                  <a:moveTo>
                    <a:pt x="1277360" y="5496712"/>
                  </a:moveTo>
                  <a:lnTo>
                    <a:pt x="991487" y="5785244"/>
                  </a:lnTo>
                  <a:cubicBezTo>
                    <a:pt x="1073641" y="5866732"/>
                    <a:pt x="1165439" y="5958031"/>
                    <a:pt x="1264221" y="6056316"/>
                  </a:cubicBezTo>
                  <a:lnTo>
                    <a:pt x="1264221" y="6057479"/>
                  </a:lnTo>
                  <a:lnTo>
                    <a:pt x="1545770" y="5774766"/>
                  </a:lnTo>
                  <a:close/>
                  <a:moveTo>
                    <a:pt x="5016138" y="5417220"/>
                  </a:moveTo>
                  <a:cubicBezTo>
                    <a:pt x="4991028" y="5539284"/>
                    <a:pt x="4963754" y="5671494"/>
                    <a:pt x="4937146" y="5803869"/>
                  </a:cubicBezTo>
                  <a:cubicBezTo>
                    <a:pt x="4932822" y="5825489"/>
                    <a:pt x="4921681" y="5853759"/>
                    <a:pt x="4930327" y="5869226"/>
                  </a:cubicBezTo>
                  <a:cubicBezTo>
                    <a:pt x="5017968" y="6031536"/>
                    <a:pt x="5107771" y="6192348"/>
                    <a:pt x="5268584" y="6317407"/>
                  </a:cubicBezTo>
                  <a:lnTo>
                    <a:pt x="5268584" y="6317241"/>
                  </a:lnTo>
                  <a:cubicBezTo>
                    <a:pt x="5363042" y="6009584"/>
                    <a:pt x="5215867" y="5545271"/>
                    <a:pt x="5016138" y="5417220"/>
                  </a:cubicBezTo>
                  <a:close/>
                  <a:moveTo>
                    <a:pt x="1641393" y="5123697"/>
                  </a:moveTo>
                  <a:lnTo>
                    <a:pt x="1379635" y="5378472"/>
                  </a:lnTo>
                  <a:lnTo>
                    <a:pt x="1651704" y="5670329"/>
                  </a:lnTo>
                  <a:lnTo>
                    <a:pt x="1917452" y="5409071"/>
                  </a:lnTo>
                  <a:close/>
                  <a:moveTo>
                    <a:pt x="2390578" y="5113720"/>
                  </a:moveTo>
                  <a:lnTo>
                    <a:pt x="2122168" y="5374978"/>
                  </a:lnTo>
                  <a:lnTo>
                    <a:pt x="2399892" y="5674320"/>
                  </a:lnTo>
                  <a:lnTo>
                    <a:pt x="2674455" y="5401089"/>
                  </a:lnTo>
                  <a:close/>
                  <a:moveTo>
                    <a:pt x="4090075" y="5093780"/>
                  </a:moveTo>
                  <a:cubicBezTo>
                    <a:pt x="4054974" y="5096731"/>
                    <a:pt x="4019373" y="5103763"/>
                    <a:pt x="3983743" y="5115216"/>
                  </a:cubicBezTo>
                  <a:cubicBezTo>
                    <a:pt x="3852198" y="5156127"/>
                    <a:pt x="3728138" y="5218324"/>
                    <a:pt x="3616715" y="5299313"/>
                  </a:cubicBezTo>
                  <a:cubicBezTo>
                    <a:pt x="3245532" y="5576535"/>
                    <a:pt x="3102680" y="6115018"/>
                    <a:pt x="3306398" y="6516968"/>
                  </a:cubicBezTo>
                  <a:cubicBezTo>
                    <a:pt x="3386388" y="6449285"/>
                    <a:pt x="3469706" y="6400557"/>
                    <a:pt x="3524253" y="6329047"/>
                  </a:cubicBezTo>
                  <a:cubicBezTo>
                    <a:pt x="3728138" y="6062966"/>
                    <a:pt x="3999706" y="5947886"/>
                    <a:pt x="4326156" y="5945059"/>
                  </a:cubicBezTo>
                  <a:cubicBezTo>
                    <a:pt x="4534864" y="5943230"/>
                    <a:pt x="4550329" y="5934915"/>
                    <a:pt x="4585584" y="5725875"/>
                  </a:cubicBezTo>
                  <a:cubicBezTo>
                    <a:pt x="4598224" y="5656028"/>
                    <a:pt x="4600220" y="5584850"/>
                    <a:pt x="4591905" y="5514339"/>
                  </a:cubicBezTo>
                  <a:cubicBezTo>
                    <a:pt x="4556982" y="5252415"/>
                    <a:pt x="4335784" y="5073124"/>
                    <a:pt x="4090075" y="5093780"/>
                  </a:cubicBezTo>
                  <a:close/>
                  <a:moveTo>
                    <a:pt x="4257972" y="4966210"/>
                  </a:moveTo>
                  <a:cubicBezTo>
                    <a:pt x="4895238" y="4966877"/>
                    <a:pt x="5411104" y="5484072"/>
                    <a:pt x="5410438" y="6121338"/>
                  </a:cubicBezTo>
                  <a:cubicBezTo>
                    <a:pt x="5410189" y="6360313"/>
                    <a:pt x="5337303" y="6582215"/>
                    <a:pt x="5212686" y="6766209"/>
                  </a:cubicBezTo>
                  <a:lnTo>
                    <a:pt x="5136769" y="6858000"/>
                  </a:lnTo>
                  <a:lnTo>
                    <a:pt x="4989267" y="6858000"/>
                  </a:lnTo>
                  <a:lnTo>
                    <a:pt x="4999176" y="6848240"/>
                  </a:lnTo>
                  <a:lnTo>
                    <a:pt x="4999176" y="6847575"/>
                  </a:lnTo>
                  <a:cubicBezTo>
                    <a:pt x="4941969" y="6679778"/>
                    <a:pt x="4884430" y="6533931"/>
                    <a:pt x="4844184" y="6383428"/>
                  </a:cubicBezTo>
                  <a:cubicBezTo>
                    <a:pt x="4823230" y="6304934"/>
                    <a:pt x="4786644" y="6282484"/>
                    <a:pt x="4713305" y="6285809"/>
                  </a:cubicBezTo>
                  <a:cubicBezTo>
                    <a:pt x="4460029" y="6297286"/>
                    <a:pt x="4244668" y="6392575"/>
                    <a:pt x="4075042" y="6580163"/>
                  </a:cubicBezTo>
                  <a:cubicBezTo>
                    <a:pt x="3990019" y="6674227"/>
                    <a:pt x="3903893" y="6764913"/>
                    <a:pt x="3796566" y="6825709"/>
                  </a:cubicBezTo>
                  <a:lnTo>
                    <a:pt x="3730260" y="6858000"/>
                  </a:lnTo>
                  <a:lnTo>
                    <a:pt x="3376508" y="6858000"/>
                  </a:lnTo>
                  <a:lnTo>
                    <a:pt x="3299173" y="6764040"/>
                  </a:lnTo>
                  <a:cubicBezTo>
                    <a:pt x="3174985" y="6579742"/>
                    <a:pt x="3102597" y="6357653"/>
                    <a:pt x="3102847" y="6118678"/>
                  </a:cubicBezTo>
                  <a:cubicBezTo>
                    <a:pt x="3102847" y="6118511"/>
                    <a:pt x="3102847" y="6118511"/>
                    <a:pt x="3102847" y="6118345"/>
                  </a:cubicBezTo>
                  <a:cubicBezTo>
                    <a:pt x="3103843" y="5481245"/>
                    <a:pt x="3620872" y="4965545"/>
                    <a:pt x="4257972" y="4966210"/>
                  </a:cubicBezTo>
                  <a:close/>
                  <a:moveTo>
                    <a:pt x="2767750" y="4724908"/>
                  </a:moveTo>
                  <a:lnTo>
                    <a:pt x="2481711" y="5011944"/>
                  </a:lnTo>
                  <a:lnTo>
                    <a:pt x="2767250" y="5294655"/>
                  </a:lnTo>
                  <a:lnTo>
                    <a:pt x="3034828" y="5026079"/>
                  </a:lnTo>
                  <a:cubicBezTo>
                    <a:pt x="2949182" y="4929459"/>
                    <a:pt x="2859049" y="4827683"/>
                    <a:pt x="2767750" y="4724908"/>
                  </a:cubicBezTo>
                  <a:close/>
                  <a:moveTo>
                    <a:pt x="2019229" y="4722913"/>
                  </a:moveTo>
                  <a:lnTo>
                    <a:pt x="1739012" y="5001134"/>
                  </a:lnTo>
                  <a:lnTo>
                    <a:pt x="2016567" y="5294322"/>
                  </a:lnTo>
                  <a:lnTo>
                    <a:pt x="2296950" y="5016268"/>
                  </a:lnTo>
                  <a:close/>
                  <a:moveTo>
                    <a:pt x="2397397" y="4376841"/>
                  </a:moveTo>
                  <a:lnTo>
                    <a:pt x="2117844" y="4642923"/>
                  </a:lnTo>
                  <a:lnTo>
                    <a:pt x="2390744" y="4921477"/>
                  </a:lnTo>
                  <a:lnTo>
                    <a:pt x="2655496" y="4652234"/>
                  </a:lnTo>
                  <a:close/>
                  <a:moveTo>
                    <a:pt x="3162881" y="4358713"/>
                  </a:moveTo>
                  <a:lnTo>
                    <a:pt x="2865036" y="4637767"/>
                  </a:lnTo>
                  <a:cubicBezTo>
                    <a:pt x="2960159" y="4734055"/>
                    <a:pt x="3053786" y="4828680"/>
                    <a:pt x="3144089" y="4920478"/>
                  </a:cubicBezTo>
                  <a:lnTo>
                    <a:pt x="3432288" y="4635272"/>
                  </a:lnTo>
                  <a:close/>
                  <a:moveTo>
                    <a:pt x="2772240" y="3991854"/>
                  </a:moveTo>
                  <a:lnTo>
                    <a:pt x="2493353" y="4269409"/>
                  </a:lnTo>
                  <a:lnTo>
                    <a:pt x="2764092" y="4537986"/>
                  </a:lnTo>
                  <a:lnTo>
                    <a:pt x="3033165" y="4271904"/>
                  </a:lnTo>
                  <a:close/>
                  <a:moveTo>
                    <a:pt x="3527079" y="3971730"/>
                  </a:moveTo>
                  <a:lnTo>
                    <a:pt x="3244367" y="4254442"/>
                  </a:lnTo>
                  <a:lnTo>
                    <a:pt x="3511447" y="4524515"/>
                  </a:lnTo>
                  <a:lnTo>
                    <a:pt x="3785511" y="4260595"/>
                  </a:lnTo>
                  <a:close/>
                  <a:moveTo>
                    <a:pt x="3162549" y="3603872"/>
                  </a:moveTo>
                  <a:lnTo>
                    <a:pt x="2874514" y="3881929"/>
                  </a:lnTo>
                  <a:lnTo>
                    <a:pt x="3149743" y="4172123"/>
                  </a:lnTo>
                  <a:lnTo>
                    <a:pt x="3423807" y="3891740"/>
                  </a:lnTo>
                  <a:close/>
                  <a:moveTo>
                    <a:pt x="3910570" y="3600879"/>
                  </a:moveTo>
                  <a:lnTo>
                    <a:pt x="3627858" y="3890575"/>
                  </a:lnTo>
                  <a:lnTo>
                    <a:pt x="3891945" y="4158321"/>
                  </a:lnTo>
                  <a:cubicBezTo>
                    <a:pt x="3991725" y="4062033"/>
                    <a:pt x="4087348" y="3970234"/>
                    <a:pt x="4178814" y="3882592"/>
                  </a:cubicBezTo>
                  <a:close/>
                  <a:moveTo>
                    <a:pt x="4284248" y="3230027"/>
                  </a:moveTo>
                  <a:lnTo>
                    <a:pt x="4006858" y="3504092"/>
                  </a:lnTo>
                  <a:lnTo>
                    <a:pt x="4287076" y="3778321"/>
                  </a:lnTo>
                  <a:cubicBezTo>
                    <a:pt x="4376546" y="3691513"/>
                    <a:pt x="4471670" y="3599548"/>
                    <a:pt x="4562469" y="3512240"/>
                  </a:cubicBezTo>
                  <a:close/>
                  <a:moveTo>
                    <a:pt x="3524420" y="3220549"/>
                  </a:moveTo>
                  <a:lnTo>
                    <a:pt x="3244036" y="3502096"/>
                  </a:lnTo>
                  <a:lnTo>
                    <a:pt x="3530739" y="3783811"/>
                  </a:lnTo>
                  <a:lnTo>
                    <a:pt x="3807131" y="3515067"/>
                  </a:lnTo>
                  <a:close/>
                  <a:moveTo>
                    <a:pt x="3918718" y="2858012"/>
                  </a:moveTo>
                  <a:lnTo>
                    <a:pt x="3623368" y="3142719"/>
                  </a:lnTo>
                  <a:lnTo>
                    <a:pt x="3884626" y="3403148"/>
                  </a:lnTo>
                  <a:lnTo>
                    <a:pt x="4182971" y="3132409"/>
                  </a:lnTo>
                  <a:cubicBezTo>
                    <a:pt x="4087181" y="3032629"/>
                    <a:pt x="3995050" y="2937339"/>
                    <a:pt x="3918718" y="2858012"/>
                  </a:cubicBezTo>
                  <a:close/>
                  <a:moveTo>
                    <a:pt x="4663082" y="2857346"/>
                  </a:moveTo>
                  <a:lnTo>
                    <a:pt x="4378042" y="3121931"/>
                  </a:lnTo>
                  <a:lnTo>
                    <a:pt x="4651110" y="3408802"/>
                  </a:lnTo>
                  <a:lnTo>
                    <a:pt x="4944464" y="3127920"/>
                  </a:lnTo>
                  <a:close/>
                  <a:moveTo>
                    <a:pt x="6654870" y="2598583"/>
                  </a:moveTo>
                  <a:lnTo>
                    <a:pt x="4905881" y="4346573"/>
                  </a:lnTo>
                  <a:lnTo>
                    <a:pt x="5736224" y="5179742"/>
                  </a:lnTo>
                  <a:lnTo>
                    <a:pt x="7485376" y="3431917"/>
                  </a:lnTo>
                  <a:close/>
                  <a:moveTo>
                    <a:pt x="5049399" y="2481174"/>
                  </a:moveTo>
                  <a:lnTo>
                    <a:pt x="4772674" y="2754241"/>
                  </a:lnTo>
                  <a:lnTo>
                    <a:pt x="5036261" y="3039447"/>
                  </a:lnTo>
                  <a:lnTo>
                    <a:pt x="5311656" y="2759727"/>
                  </a:lnTo>
                  <a:close/>
                  <a:moveTo>
                    <a:pt x="4290568" y="2478014"/>
                  </a:moveTo>
                  <a:lnTo>
                    <a:pt x="4012013" y="2736945"/>
                  </a:lnTo>
                  <a:lnTo>
                    <a:pt x="4276432" y="3015998"/>
                  </a:lnTo>
                  <a:lnTo>
                    <a:pt x="4571283" y="2753243"/>
                  </a:lnTo>
                  <a:close/>
                  <a:moveTo>
                    <a:pt x="5407113" y="2099847"/>
                  </a:moveTo>
                  <a:cubicBezTo>
                    <a:pt x="5313652" y="2189483"/>
                    <a:pt x="5217862" y="2281945"/>
                    <a:pt x="5139702" y="2357447"/>
                  </a:cubicBezTo>
                  <a:lnTo>
                    <a:pt x="5140365" y="2357114"/>
                  </a:lnTo>
                  <a:lnTo>
                    <a:pt x="5413100" y="2644649"/>
                  </a:lnTo>
                  <a:lnTo>
                    <a:pt x="5683505" y="2392869"/>
                  </a:lnTo>
                  <a:close/>
                  <a:moveTo>
                    <a:pt x="4657096" y="2090035"/>
                  </a:moveTo>
                  <a:lnTo>
                    <a:pt x="4377045" y="2363766"/>
                  </a:lnTo>
                  <a:lnTo>
                    <a:pt x="4658259" y="2649637"/>
                  </a:lnTo>
                  <a:lnTo>
                    <a:pt x="4938477" y="2386716"/>
                  </a:lnTo>
                  <a:close/>
                  <a:moveTo>
                    <a:pt x="5016638" y="1723174"/>
                  </a:moveTo>
                  <a:lnTo>
                    <a:pt x="4764192" y="1974455"/>
                  </a:lnTo>
                  <a:lnTo>
                    <a:pt x="5033268" y="2264151"/>
                  </a:lnTo>
                  <a:lnTo>
                    <a:pt x="5299350" y="2017195"/>
                  </a:lnTo>
                  <a:close/>
                  <a:moveTo>
                    <a:pt x="5793263" y="1717187"/>
                  </a:moveTo>
                  <a:lnTo>
                    <a:pt x="5514876" y="1981940"/>
                  </a:lnTo>
                  <a:lnTo>
                    <a:pt x="5784782" y="2280283"/>
                  </a:lnTo>
                  <a:lnTo>
                    <a:pt x="6055020" y="2017858"/>
                  </a:lnTo>
                  <a:close/>
                  <a:moveTo>
                    <a:pt x="1932419" y="1680767"/>
                  </a:moveTo>
                  <a:lnTo>
                    <a:pt x="172954" y="3440399"/>
                  </a:lnTo>
                  <a:lnTo>
                    <a:pt x="980347" y="4250117"/>
                  </a:lnTo>
                  <a:lnTo>
                    <a:pt x="2740477" y="2488825"/>
                  </a:lnTo>
                  <a:cubicBezTo>
                    <a:pt x="2472898" y="2221912"/>
                    <a:pt x="2194011" y="1942690"/>
                    <a:pt x="1932419" y="1680767"/>
                  </a:cubicBezTo>
                  <a:close/>
                  <a:moveTo>
                    <a:pt x="6176422" y="1349163"/>
                  </a:moveTo>
                  <a:lnTo>
                    <a:pt x="5891880" y="1620401"/>
                  </a:lnTo>
                  <a:lnTo>
                    <a:pt x="6151144" y="1898455"/>
                  </a:lnTo>
                  <a:lnTo>
                    <a:pt x="6430530" y="1621897"/>
                  </a:lnTo>
                  <a:cubicBezTo>
                    <a:pt x="6345051" y="1530598"/>
                    <a:pt x="6254582" y="1433643"/>
                    <a:pt x="6176422" y="1349163"/>
                  </a:cubicBezTo>
                  <a:close/>
                  <a:moveTo>
                    <a:pt x="5407778" y="1332367"/>
                  </a:moveTo>
                  <a:lnTo>
                    <a:pt x="5128725" y="1612750"/>
                  </a:lnTo>
                  <a:lnTo>
                    <a:pt x="5407946" y="1909430"/>
                  </a:lnTo>
                  <a:lnTo>
                    <a:pt x="5690490" y="1630378"/>
                  </a:lnTo>
                  <a:close/>
                  <a:moveTo>
                    <a:pt x="6552428" y="966171"/>
                  </a:moveTo>
                  <a:lnTo>
                    <a:pt x="6270882" y="1245557"/>
                  </a:lnTo>
                  <a:lnTo>
                    <a:pt x="6525654" y="1518955"/>
                  </a:lnTo>
                  <a:lnTo>
                    <a:pt x="6806536" y="1241567"/>
                  </a:lnTo>
                  <a:close/>
                  <a:moveTo>
                    <a:pt x="5792432" y="962513"/>
                  </a:moveTo>
                  <a:lnTo>
                    <a:pt x="5508890" y="1233085"/>
                  </a:lnTo>
                  <a:lnTo>
                    <a:pt x="5774970" y="1519622"/>
                  </a:lnTo>
                  <a:lnTo>
                    <a:pt x="6050200" y="1240069"/>
                  </a:lnTo>
                  <a:close/>
                  <a:moveTo>
                    <a:pt x="6161953" y="589832"/>
                  </a:moveTo>
                  <a:lnTo>
                    <a:pt x="5888720" y="872544"/>
                  </a:lnTo>
                  <a:lnTo>
                    <a:pt x="6157463" y="1141453"/>
                  </a:lnTo>
                  <a:lnTo>
                    <a:pt x="6428036" y="875371"/>
                  </a:lnTo>
                  <a:close/>
                  <a:moveTo>
                    <a:pt x="6909808" y="589334"/>
                  </a:moveTo>
                  <a:lnTo>
                    <a:pt x="6643228" y="857079"/>
                  </a:lnTo>
                  <a:lnTo>
                    <a:pt x="6909308" y="1131642"/>
                  </a:lnTo>
                  <a:lnTo>
                    <a:pt x="7181878" y="865560"/>
                  </a:lnTo>
                  <a:close/>
                  <a:moveTo>
                    <a:pt x="2373283" y="530964"/>
                  </a:moveTo>
                  <a:cubicBezTo>
                    <a:pt x="2315575" y="913456"/>
                    <a:pt x="2412031" y="1211133"/>
                    <a:pt x="2635705" y="1454764"/>
                  </a:cubicBezTo>
                  <a:cubicBezTo>
                    <a:pt x="2665141" y="1318565"/>
                    <a:pt x="2694909" y="1180535"/>
                    <a:pt x="2724345" y="1042173"/>
                  </a:cubicBezTo>
                  <a:cubicBezTo>
                    <a:pt x="2727503" y="1027538"/>
                    <a:pt x="2734322" y="1008912"/>
                    <a:pt x="2728503" y="997936"/>
                  </a:cubicBezTo>
                  <a:cubicBezTo>
                    <a:pt x="2640528" y="832300"/>
                    <a:pt x="2548897" y="668826"/>
                    <a:pt x="2373448" y="530964"/>
                  </a:cubicBezTo>
                  <a:close/>
                  <a:moveTo>
                    <a:pt x="4349438" y="344704"/>
                  </a:moveTo>
                  <a:cubicBezTo>
                    <a:pt x="4271941" y="408897"/>
                    <a:pt x="4185299" y="458454"/>
                    <a:pt x="4129422" y="531460"/>
                  </a:cubicBezTo>
                  <a:cubicBezTo>
                    <a:pt x="3921712" y="801700"/>
                    <a:pt x="3644487" y="913953"/>
                    <a:pt x="3314547" y="913953"/>
                  </a:cubicBezTo>
                  <a:cubicBezTo>
                    <a:pt x="3122802" y="913953"/>
                    <a:pt x="3119143" y="912956"/>
                    <a:pt x="3075739" y="1098383"/>
                  </a:cubicBezTo>
                  <a:cubicBezTo>
                    <a:pt x="3064763" y="1144447"/>
                    <a:pt x="3057944" y="1191510"/>
                    <a:pt x="3055282" y="1238906"/>
                  </a:cubicBezTo>
                  <a:cubicBezTo>
                    <a:pt x="3037323" y="1588138"/>
                    <a:pt x="3356953" y="1852557"/>
                    <a:pt x="3683734" y="1738973"/>
                  </a:cubicBezTo>
                  <a:cubicBezTo>
                    <a:pt x="3847208" y="1682432"/>
                    <a:pt x="3997878" y="1594291"/>
                    <a:pt x="4127260" y="1479709"/>
                  </a:cubicBezTo>
                  <a:cubicBezTo>
                    <a:pt x="4438742" y="1197331"/>
                    <a:pt x="4532868" y="703251"/>
                    <a:pt x="4349438" y="345037"/>
                  </a:cubicBezTo>
                  <a:close/>
                  <a:moveTo>
                    <a:pt x="6553593" y="225134"/>
                  </a:moveTo>
                  <a:lnTo>
                    <a:pt x="6276202" y="494542"/>
                  </a:lnTo>
                  <a:lnTo>
                    <a:pt x="6535798" y="773596"/>
                  </a:lnTo>
                  <a:lnTo>
                    <a:pt x="6821338" y="503023"/>
                  </a:lnTo>
                  <a:close/>
                  <a:moveTo>
                    <a:pt x="6404919" y="65651"/>
                  </a:moveTo>
                  <a:lnTo>
                    <a:pt x="460986" y="6009251"/>
                  </a:lnTo>
                  <a:cubicBezTo>
                    <a:pt x="470301" y="6018065"/>
                    <a:pt x="488926" y="6036691"/>
                    <a:pt x="502232" y="6048664"/>
                  </a:cubicBezTo>
                  <a:lnTo>
                    <a:pt x="6446660" y="104067"/>
                  </a:lnTo>
                  <a:close/>
                  <a:moveTo>
                    <a:pt x="6263888" y="0"/>
                  </a:moveTo>
                  <a:lnTo>
                    <a:pt x="6473606" y="0"/>
                  </a:lnTo>
                  <a:lnTo>
                    <a:pt x="6863640" y="390770"/>
                  </a:lnTo>
                  <a:cubicBezTo>
                    <a:pt x="7027051" y="554535"/>
                    <a:pt x="7189610" y="717468"/>
                    <a:pt x="7353334" y="881524"/>
                  </a:cubicBezTo>
                  <a:cubicBezTo>
                    <a:pt x="6372158" y="1862700"/>
                    <a:pt x="5379673" y="2853522"/>
                    <a:pt x="4391679" y="3841683"/>
                  </a:cubicBezTo>
                  <a:lnTo>
                    <a:pt x="4803274" y="4247791"/>
                  </a:lnTo>
                  <a:lnTo>
                    <a:pt x="6572882" y="2478349"/>
                  </a:lnTo>
                  <a:lnTo>
                    <a:pt x="6230469" y="2169859"/>
                  </a:lnTo>
                  <a:lnTo>
                    <a:pt x="6304306" y="2080222"/>
                  </a:lnTo>
                  <a:lnTo>
                    <a:pt x="7546848" y="3320632"/>
                  </a:lnTo>
                  <a:lnTo>
                    <a:pt x="7546848" y="3548568"/>
                  </a:lnTo>
                  <a:lnTo>
                    <a:pt x="5808064" y="5285011"/>
                  </a:lnTo>
                  <a:lnTo>
                    <a:pt x="6970342" y="6444960"/>
                  </a:lnTo>
                  <a:lnTo>
                    <a:pt x="6843622" y="6544742"/>
                  </a:lnTo>
                  <a:lnTo>
                    <a:pt x="4285246" y="3983705"/>
                  </a:lnTo>
                  <a:lnTo>
                    <a:pt x="1413193" y="6858000"/>
                  </a:lnTo>
                  <a:lnTo>
                    <a:pt x="1191756" y="6858000"/>
                  </a:lnTo>
                  <a:lnTo>
                    <a:pt x="308657" y="5974162"/>
                  </a:lnTo>
                  <a:lnTo>
                    <a:pt x="3268814" y="3015499"/>
                  </a:lnTo>
                  <a:lnTo>
                    <a:pt x="2862707" y="2614214"/>
                  </a:lnTo>
                  <a:lnTo>
                    <a:pt x="1093929" y="4383159"/>
                  </a:lnTo>
                  <a:lnTo>
                    <a:pt x="1420545" y="4692314"/>
                  </a:lnTo>
                  <a:lnTo>
                    <a:pt x="1356187" y="4772470"/>
                  </a:lnTo>
                  <a:lnTo>
                    <a:pt x="0" y="3419444"/>
                  </a:lnTo>
                  <a:lnTo>
                    <a:pt x="1835965" y="1587638"/>
                  </a:lnTo>
                  <a:lnTo>
                    <a:pt x="675515" y="429351"/>
                  </a:lnTo>
                  <a:lnTo>
                    <a:pt x="829677" y="312940"/>
                  </a:lnTo>
                  <a:lnTo>
                    <a:pt x="3390713" y="2873977"/>
                  </a:lnTo>
                  <a:close/>
                  <a:moveTo>
                    <a:pt x="2510621" y="0"/>
                  </a:moveTo>
                  <a:lnTo>
                    <a:pt x="2671451" y="0"/>
                  </a:lnTo>
                  <a:lnTo>
                    <a:pt x="2657824" y="16427"/>
                  </a:lnTo>
                  <a:cubicBezTo>
                    <a:pt x="2713534" y="180732"/>
                    <a:pt x="2769744" y="327078"/>
                    <a:pt x="2811320" y="477413"/>
                  </a:cubicBezTo>
                  <a:cubicBezTo>
                    <a:pt x="2831275" y="549423"/>
                    <a:pt x="2863538" y="572040"/>
                    <a:pt x="2933550" y="570707"/>
                  </a:cubicBezTo>
                  <a:cubicBezTo>
                    <a:pt x="3212271" y="565886"/>
                    <a:pt x="3435448" y="448643"/>
                    <a:pt x="3615384" y="241099"/>
                  </a:cubicBezTo>
                  <a:cubicBezTo>
                    <a:pt x="3676002" y="170754"/>
                    <a:pt x="3740901" y="107435"/>
                    <a:pt x="3816401" y="58397"/>
                  </a:cubicBezTo>
                  <a:lnTo>
                    <a:pt x="3931417" y="0"/>
                  </a:lnTo>
                  <a:lnTo>
                    <a:pt x="4278678" y="0"/>
                  </a:lnTo>
                  <a:lnTo>
                    <a:pt x="4358778" y="98052"/>
                  </a:lnTo>
                  <a:cubicBezTo>
                    <a:pt x="4482393" y="282964"/>
                    <a:pt x="4554009" y="505498"/>
                    <a:pt x="4552824" y="744660"/>
                  </a:cubicBezTo>
                  <a:cubicBezTo>
                    <a:pt x="4552824" y="745159"/>
                    <a:pt x="4552824" y="745823"/>
                    <a:pt x="4552824" y="746322"/>
                  </a:cubicBezTo>
                  <a:cubicBezTo>
                    <a:pt x="4549664" y="1383090"/>
                    <a:pt x="4030971" y="1896958"/>
                    <a:pt x="3394037" y="1893799"/>
                  </a:cubicBezTo>
                  <a:cubicBezTo>
                    <a:pt x="3393540" y="1893799"/>
                    <a:pt x="3392874" y="1893799"/>
                    <a:pt x="3392375" y="1893799"/>
                  </a:cubicBezTo>
                  <a:cubicBezTo>
                    <a:pt x="2754610" y="1890641"/>
                    <a:pt x="2240076" y="1371115"/>
                    <a:pt x="2243234" y="733350"/>
                  </a:cubicBezTo>
                  <a:cubicBezTo>
                    <a:pt x="2244617" y="454328"/>
                    <a:pt x="2344836" y="198894"/>
                    <a:pt x="2510550" y="78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50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975ADBCD-230F-3D9F-DE0B-CFCD939A9B07}"/>
                </a:ext>
              </a:extLst>
            </p:cNvPr>
            <p:cNvGrpSpPr/>
            <p:nvPr userDrawn="1"/>
          </p:nvGrpSpPr>
          <p:grpSpPr>
            <a:xfrm>
              <a:off x="660400" y="406401"/>
              <a:ext cx="864570" cy="993799"/>
              <a:chOff x="10654330" y="406401"/>
              <a:chExt cx="864570" cy="993799"/>
            </a:xfrm>
          </p:grpSpPr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2AC1ACCB-4D4F-400C-B2D0-FAB5C5376206}"/>
                  </a:ext>
                </a:extLst>
              </p:cNvPr>
              <p:cNvSpPr/>
              <p:nvPr/>
            </p:nvSpPr>
            <p:spPr>
              <a:xfrm flipV="1">
                <a:off x="10654330" y="1028889"/>
                <a:ext cx="58590" cy="86457"/>
              </a:xfrm>
              <a:custGeom>
                <a:avLst/>
                <a:gdLst>
                  <a:gd name="connsiteX0" fmla="*/ 55495 w 74965"/>
                  <a:gd name="connsiteY0" fmla="*/ 106334 h 110621"/>
                  <a:gd name="connsiteX1" fmla="*/ 29407 w 74965"/>
                  <a:gd name="connsiteY1" fmla="*/ 110758 h 110621"/>
                  <a:gd name="connsiteX2" fmla="*/ 13 w 74965"/>
                  <a:gd name="connsiteY2" fmla="*/ 110758 h 110621"/>
                  <a:gd name="connsiteX3" fmla="*/ 13 w 74965"/>
                  <a:gd name="connsiteY3" fmla="*/ 137 h 110621"/>
                  <a:gd name="connsiteX4" fmla="*/ 17197 w 74965"/>
                  <a:gd name="connsiteY4" fmla="*/ 137 h 110621"/>
                  <a:gd name="connsiteX5" fmla="*/ 19468 w 74965"/>
                  <a:gd name="connsiteY5" fmla="*/ 18754 h 110621"/>
                  <a:gd name="connsiteX6" fmla="*/ 42708 w 74965"/>
                  <a:gd name="connsiteY6" fmla="*/ 36966 h 110621"/>
                  <a:gd name="connsiteX7" fmla="*/ 68912 w 74965"/>
                  <a:gd name="connsiteY7" fmla="*/ 54853 h 110621"/>
                  <a:gd name="connsiteX8" fmla="*/ 74364 w 74965"/>
                  <a:gd name="connsiteY8" fmla="*/ 82481 h 110621"/>
                  <a:gd name="connsiteX9" fmla="*/ 55495 w 74965"/>
                  <a:gd name="connsiteY9" fmla="*/ 106334 h 110621"/>
                  <a:gd name="connsiteX10" fmla="*/ 54648 w 74965"/>
                  <a:gd name="connsiteY10" fmla="*/ 64044 h 110621"/>
                  <a:gd name="connsiteX11" fmla="*/ 37265 w 74965"/>
                  <a:gd name="connsiteY11" fmla="*/ 51311 h 110621"/>
                  <a:gd name="connsiteX12" fmla="*/ 17197 w 74965"/>
                  <a:gd name="connsiteY12" fmla="*/ 39137 h 110621"/>
                  <a:gd name="connsiteX13" fmla="*/ 17197 w 74965"/>
                  <a:gd name="connsiteY13" fmla="*/ 94764 h 110621"/>
                  <a:gd name="connsiteX14" fmla="*/ 33489 w 74965"/>
                  <a:gd name="connsiteY14" fmla="*/ 94764 h 110621"/>
                  <a:gd name="connsiteX15" fmla="*/ 56261 w 74965"/>
                  <a:gd name="connsiteY15" fmla="*/ 82589 h 110621"/>
                  <a:gd name="connsiteX16" fmla="*/ 54648 w 74965"/>
                  <a:gd name="connsiteY16" fmla="*/ 64044 h 110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4965" h="110621">
                    <a:moveTo>
                      <a:pt x="55495" y="106334"/>
                    </a:moveTo>
                    <a:cubicBezTo>
                      <a:pt x="47258" y="110299"/>
                      <a:pt x="38364" y="110758"/>
                      <a:pt x="29407" y="110758"/>
                    </a:cubicBezTo>
                    <a:lnTo>
                      <a:pt x="13" y="110758"/>
                    </a:lnTo>
                    <a:lnTo>
                      <a:pt x="13" y="137"/>
                    </a:lnTo>
                    <a:lnTo>
                      <a:pt x="17197" y="137"/>
                    </a:lnTo>
                    <a:cubicBezTo>
                      <a:pt x="17197" y="6399"/>
                      <a:pt x="16782" y="12906"/>
                      <a:pt x="19468" y="18754"/>
                    </a:cubicBezTo>
                    <a:cubicBezTo>
                      <a:pt x="23802" y="28171"/>
                      <a:pt x="33895" y="32694"/>
                      <a:pt x="42708" y="36966"/>
                    </a:cubicBezTo>
                    <a:cubicBezTo>
                      <a:pt x="52161" y="41534"/>
                      <a:pt x="62641" y="45995"/>
                      <a:pt x="68912" y="54853"/>
                    </a:cubicBezTo>
                    <a:cubicBezTo>
                      <a:pt x="74472" y="62702"/>
                      <a:pt x="75986" y="73101"/>
                      <a:pt x="74364" y="82481"/>
                    </a:cubicBezTo>
                    <a:cubicBezTo>
                      <a:pt x="72499" y="93205"/>
                      <a:pt x="65164" y="101675"/>
                      <a:pt x="55495" y="106334"/>
                    </a:cubicBezTo>
                    <a:moveTo>
                      <a:pt x="54648" y="64044"/>
                    </a:moveTo>
                    <a:cubicBezTo>
                      <a:pt x="50566" y="57935"/>
                      <a:pt x="43663" y="54501"/>
                      <a:pt x="37265" y="51311"/>
                    </a:cubicBezTo>
                    <a:cubicBezTo>
                      <a:pt x="30281" y="47824"/>
                      <a:pt x="23090" y="44364"/>
                      <a:pt x="17197" y="39137"/>
                    </a:cubicBezTo>
                    <a:lnTo>
                      <a:pt x="17197" y="94764"/>
                    </a:lnTo>
                    <a:lnTo>
                      <a:pt x="33489" y="94764"/>
                    </a:lnTo>
                    <a:cubicBezTo>
                      <a:pt x="42609" y="94764"/>
                      <a:pt x="52656" y="91961"/>
                      <a:pt x="56261" y="82589"/>
                    </a:cubicBezTo>
                    <a:cubicBezTo>
                      <a:pt x="58459" y="76876"/>
                      <a:pt x="58081" y="69208"/>
                      <a:pt x="54648" y="64044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ABB81899-D0CB-9FC7-A1CA-942F0EBCFBCD}"/>
                  </a:ext>
                </a:extLst>
              </p:cNvPr>
              <p:cNvSpPr/>
              <p:nvPr/>
            </p:nvSpPr>
            <p:spPr>
              <a:xfrm flipV="1">
                <a:off x="10752092" y="1027455"/>
                <a:ext cx="58264" cy="87891"/>
              </a:xfrm>
              <a:custGeom>
                <a:avLst/>
                <a:gdLst>
                  <a:gd name="connsiteX0" fmla="*/ 56792 w 74548"/>
                  <a:gd name="connsiteY0" fmla="*/ 107695 h 112455"/>
                  <a:gd name="connsiteX1" fmla="*/ 9059 w 74548"/>
                  <a:gd name="connsiteY1" fmla="*/ 100657 h 112455"/>
                  <a:gd name="connsiteX2" fmla="*/ 120 w 74548"/>
                  <a:gd name="connsiteY2" fmla="*/ 77912 h 112455"/>
                  <a:gd name="connsiteX3" fmla="*/ 39 w 74548"/>
                  <a:gd name="connsiteY3" fmla="*/ 137 h 112455"/>
                  <a:gd name="connsiteX4" fmla="*/ 17052 w 74548"/>
                  <a:gd name="connsiteY4" fmla="*/ 137 h 112455"/>
                  <a:gd name="connsiteX5" fmla="*/ 17052 w 74548"/>
                  <a:gd name="connsiteY5" fmla="*/ 36785 h 112455"/>
                  <a:gd name="connsiteX6" fmla="*/ 46699 w 74548"/>
                  <a:gd name="connsiteY6" fmla="*/ 30973 h 112455"/>
                  <a:gd name="connsiteX7" fmla="*/ 57558 w 74548"/>
                  <a:gd name="connsiteY7" fmla="*/ 7787 h 112455"/>
                  <a:gd name="connsiteX8" fmla="*/ 57558 w 74548"/>
                  <a:gd name="connsiteY8" fmla="*/ 137 h 112455"/>
                  <a:gd name="connsiteX9" fmla="*/ 74580 w 74548"/>
                  <a:gd name="connsiteY9" fmla="*/ 137 h 112455"/>
                  <a:gd name="connsiteX10" fmla="*/ 74580 w 74548"/>
                  <a:gd name="connsiteY10" fmla="*/ 74317 h 112455"/>
                  <a:gd name="connsiteX11" fmla="*/ 56792 w 74548"/>
                  <a:gd name="connsiteY11" fmla="*/ 107695 h 112455"/>
                  <a:gd name="connsiteX12" fmla="*/ 56620 w 74548"/>
                  <a:gd name="connsiteY12" fmla="*/ 41660 h 112455"/>
                  <a:gd name="connsiteX13" fmla="*/ 17052 w 74548"/>
                  <a:gd name="connsiteY13" fmla="*/ 53276 h 112455"/>
                  <a:gd name="connsiteX14" fmla="*/ 17052 w 74548"/>
                  <a:gd name="connsiteY14" fmla="*/ 71352 h 112455"/>
                  <a:gd name="connsiteX15" fmla="*/ 17827 w 74548"/>
                  <a:gd name="connsiteY15" fmla="*/ 81256 h 112455"/>
                  <a:gd name="connsiteX16" fmla="*/ 30326 w 74548"/>
                  <a:gd name="connsiteY16" fmla="*/ 94691 h 112455"/>
                  <a:gd name="connsiteX17" fmla="*/ 49538 w 74548"/>
                  <a:gd name="connsiteY17" fmla="*/ 91826 h 112455"/>
                  <a:gd name="connsiteX18" fmla="*/ 57558 w 74548"/>
                  <a:gd name="connsiteY18" fmla="*/ 74849 h 112455"/>
                  <a:gd name="connsiteX19" fmla="*/ 57558 w 74548"/>
                  <a:gd name="connsiteY19" fmla="*/ 59268 h 112455"/>
                  <a:gd name="connsiteX20" fmla="*/ 57558 w 74548"/>
                  <a:gd name="connsiteY20" fmla="*/ 40588 h 112455"/>
                  <a:gd name="connsiteX21" fmla="*/ 56620 w 74548"/>
                  <a:gd name="connsiteY21" fmla="*/ 41660 h 112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4548" h="112455">
                    <a:moveTo>
                      <a:pt x="56792" y="107695"/>
                    </a:moveTo>
                    <a:cubicBezTo>
                      <a:pt x="41905" y="116111"/>
                      <a:pt x="20567" y="113624"/>
                      <a:pt x="9059" y="100657"/>
                    </a:cubicBezTo>
                    <a:cubicBezTo>
                      <a:pt x="3463" y="94358"/>
                      <a:pt x="625" y="86248"/>
                      <a:pt x="120" y="77912"/>
                    </a:cubicBezTo>
                    <a:cubicBezTo>
                      <a:pt x="-6" y="75804"/>
                      <a:pt x="39" y="137"/>
                      <a:pt x="39" y="137"/>
                    </a:cubicBezTo>
                    <a:lnTo>
                      <a:pt x="17052" y="137"/>
                    </a:lnTo>
                    <a:lnTo>
                      <a:pt x="17052" y="36785"/>
                    </a:lnTo>
                    <a:cubicBezTo>
                      <a:pt x="27073" y="38056"/>
                      <a:pt x="38292" y="37083"/>
                      <a:pt x="46699" y="30973"/>
                    </a:cubicBezTo>
                    <a:cubicBezTo>
                      <a:pt x="54233" y="25503"/>
                      <a:pt x="57540" y="16888"/>
                      <a:pt x="57558" y="7787"/>
                    </a:cubicBezTo>
                    <a:cubicBezTo>
                      <a:pt x="57558" y="5237"/>
                      <a:pt x="57558" y="137"/>
                      <a:pt x="57558" y="137"/>
                    </a:cubicBezTo>
                    <a:lnTo>
                      <a:pt x="74580" y="137"/>
                    </a:lnTo>
                    <a:lnTo>
                      <a:pt x="74580" y="74317"/>
                    </a:lnTo>
                    <a:cubicBezTo>
                      <a:pt x="74562" y="87924"/>
                      <a:pt x="68984" y="100801"/>
                      <a:pt x="56792" y="107695"/>
                    </a:cubicBezTo>
                    <a:moveTo>
                      <a:pt x="56620" y="41660"/>
                    </a:moveTo>
                    <a:cubicBezTo>
                      <a:pt x="46510" y="51915"/>
                      <a:pt x="31002" y="55502"/>
                      <a:pt x="17052" y="53276"/>
                    </a:cubicBezTo>
                    <a:lnTo>
                      <a:pt x="17052" y="71352"/>
                    </a:lnTo>
                    <a:cubicBezTo>
                      <a:pt x="17052" y="74677"/>
                      <a:pt x="16971" y="78003"/>
                      <a:pt x="17827" y="81256"/>
                    </a:cubicBezTo>
                    <a:cubicBezTo>
                      <a:pt x="19458" y="87491"/>
                      <a:pt x="24198" y="92637"/>
                      <a:pt x="30326" y="94691"/>
                    </a:cubicBezTo>
                    <a:cubicBezTo>
                      <a:pt x="36715" y="96845"/>
                      <a:pt x="44113" y="95872"/>
                      <a:pt x="49538" y="91826"/>
                    </a:cubicBezTo>
                    <a:cubicBezTo>
                      <a:pt x="54980" y="87762"/>
                      <a:pt x="57495" y="81517"/>
                      <a:pt x="57558" y="74849"/>
                    </a:cubicBezTo>
                    <a:cubicBezTo>
                      <a:pt x="57603" y="69658"/>
                      <a:pt x="57558" y="64459"/>
                      <a:pt x="57558" y="59268"/>
                    </a:cubicBezTo>
                    <a:lnTo>
                      <a:pt x="57558" y="40588"/>
                    </a:lnTo>
                    <a:cubicBezTo>
                      <a:pt x="57242" y="40939"/>
                      <a:pt x="56954" y="41327"/>
                      <a:pt x="56620" y="4166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79611902-A9CD-FAB2-8814-CAA15A3F470D}"/>
                  </a:ext>
                </a:extLst>
              </p:cNvPr>
              <p:cNvSpPr/>
              <p:nvPr/>
            </p:nvSpPr>
            <p:spPr>
              <a:xfrm flipV="1">
                <a:off x="10854917" y="1028821"/>
                <a:ext cx="61343" cy="86524"/>
              </a:xfrm>
              <a:custGeom>
                <a:avLst/>
                <a:gdLst>
                  <a:gd name="connsiteX0" fmla="*/ 60039 w 78488"/>
                  <a:gd name="connsiteY0" fmla="*/ 41230 h 110707"/>
                  <a:gd name="connsiteX1" fmla="*/ 53776 w 78488"/>
                  <a:gd name="connsiteY1" fmla="*/ 43834 h 110707"/>
                  <a:gd name="connsiteX2" fmla="*/ 68464 w 78488"/>
                  <a:gd name="connsiteY2" fmla="*/ 55539 h 110707"/>
                  <a:gd name="connsiteX3" fmla="*/ 74664 w 78488"/>
                  <a:gd name="connsiteY3" fmla="*/ 71318 h 110707"/>
                  <a:gd name="connsiteX4" fmla="*/ 62039 w 78488"/>
                  <a:gd name="connsiteY4" fmla="*/ 102407 h 110707"/>
                  <a:gd name="connsiteX5" fmla="*/ 16298 w 78488"/>
                  <a:gd name="connsiteY5" fmla="*/ 110751 h 110707"/>
                  <a:gd name="connsiteX6" fmla="*/ 51 w 78488"/>
                  <a:gd name="connsiteY6" fmla="*/ 110751 h 110707"/>
                  <a:gd name="connsiteX7" fmla="*/ 51 w 78488"/>
                  <a:gd name="connsiteY7" fmla="*/ 129 h 110707"/>
                  <a:gd name="connsiteX8" fmla="*/ 17235 w 78488"/>
                  <a:gd name="connsiteY8" fmla="*/ 129 h 110707"/>
                  <a:gd name="connsiteX9" fmla="*/ 17272 w 78488"/>
                  <a:gd name="connsiteY9" fmla="*/ 9997 h 110707"/>
                  <a:gd name="connsiteX10" fmla="*/ 27229 w 78488"/>
                  <a:gd name="connsiteY10" fmla="*/ 28271 h 110707"/>
                  <a:gd name="connsiteX11" fmla="*/ 48658 w 78488"/>
                  <a:gd name="connsiteY11" fmla="*/ 29551 h 110707"/>
                  <a:gd name="connsiteX12" fmla="*/ 60814 w 78488"/>
                  <a:gd name="connsiteY12" fmla="*/ 12916 h 110707"/>
                  <a:gd name="connsiteX13" fmla="*/ 61147 w 78488"/>
                  <a:gd name="connsiteY13" fmla="*/ 129 h 110707"/>
                  <a:gd name="connsiteX14" fmla="*/ 78503 w 78488"/>
                  <a:gd name="connsiteY14" fmla="*/ 129 h 110707"/>
                  <a:gd name="connsiteX15" fmla="*/ 77494 w 78488"/>
                  <a:gd name="connsiteY15" fmla="*/ 18350 h 110707"/>
                  <a:gd name="connsiteX16" fmla="*/ 60039 w 78488"/>
                  <a:gd name="connsiteY16" fmla="*/ 41230 h 110707"/>
                  <a:gd name="connsiteX17" fmla="*/ 34086 w 78488"/>
                  <a:gd name="connsiteY17" fmla="*/ 94756 h 110707"/>
                  <a:gd name="connsiteX18" fmla="*/ 57281 w 78488"/>
                  <a:gd name="connsiteY18" fmla="*/ 77446 h 110707"/>
                  <a:gd name="connsiteX19" fmla="*/ 52767 w 78488"/>
                  <a:gd name="connsiteY19" fmla="*/ 61559 h 110707"/>
                  <a:gd name="connsiteX20" fmla="*/ 36673 w 78488"/>
                  <a:gd name="connsiteY20" fmla="*/ 51088 h 110707"/>
                  <a:gd name="connsiteX21" fmla="*/ 17235 w 78488"/>
                  <a:gd name="connsiteY21" fmla="*/ 39175 h 110707"/>
                  <a:gd name="connsiteX22" fmla="*/ 17235 w 78488"/>
                  <a:gd name="connsiteY22" fmla="*/ 94756 h 110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488" h="110707">
                    <a:moveTo>
                      <a:pt x="60039" y="41230"/>
                    </a:moveTo>
                    <a:cubicBezTo>
                      <a:pt x="58074" y="42275"/>
                      <a:pt x="55975" y="43140"/>
                      <a:pt x="53776" y="43834"/>
                    </a:cubicBezTo>
                    <a:cubicBezTo>
                      <a:pt x="59237" y="46835"/>
                      <a:pt x="64644" y="50538"/>
                      <a:pt x="68464" y="55539"/>
                    </a:cubicBezTo>
                    <a:cubicBezTo>
                      <a:pt x="72006" y="60180"/>
                      <a:pt x="74024" y="65533"/>
                      <a:pt x="74664" y="71318"/>
                    </a:cubicBezTo>
                    <a:cubicBezTo>
                      <a:pt x="75989" y="83447"/>
                      <a:pt x="72024" y="95009"/>
                      <a:pt x="62039" y="102407"/>
                    </a:cubicBezTo>
                    <a:cubicBezTo>
                      <a:pt x="48739" y="112283"/>
                      <a:pt x="31915" y="110751"/>
                      <a:pt x="16298" y="110751"/>
                    </a:cubicBezTo>
                    <a:lnTo>
                      <a:pt x="51" y="110751"/>
                    </a:lnTo>
                    <a:lnTo>
                      <a:pt x="51" y="129"/>
                    </a:lnTo>
                    <a:lnTo>
                      <a:pt x="17235" y="129"/>
                    </a:lnTo>
                    <a:cubicBezTo>
                      <a:pt x="17235" y="3410"/>
                      <a:pt x="17118" y="6717"/>
                      <a:pt x="17272" y="9997"/>
                    </a:cubicBezTo>
                    <a:cubicBezTo>
                      <a:pt x="17614" y="17305"/>
                      <a:pt x="20840" y="24361"/>
                      <a:pt x="27229" y="28271"/>
                    </a:cubicBezTo>
                    <a:cubicBezTo>
                      <a:pt x="33474" y="32083"/>
                      <a:pt x="41998" y="32534"/>
                      <a:pt x="48658" y="29551"/>
                    </a:cubicBezTo>
                    <a:cubicBezTo>
                      <a:pt x="55371" y="26541"/>
                      <a:pt x="59723" y="20089"/>
                      <a:pt x="60814" y="12916"/>
                    </a:cubicBezTo>
                    <a:cubicBezTo>
                      <a:pt x="61454" y="8735"/>
                      <a:pt x="61147" y="4347"/>
                      <a:pt x="61147" y="129"/>
                    </a:cubicBezTo>
                    <a:lnTo>
                      <a:pt x="78503" y="129"/>
                    </a:lnTo>
                    <a:cubicBezTo>
                      <a:pt x="78503" y="6203"/>
                      <a:pt x="78836" y="12385"/>
                      <a:pt x="77494" y="18350"/>
                    </a:cubicBezTo>
                    <a:cubicBezTo>
                      <a:pt x="75268" y="28181"/>
                      <a:pt x="68924" y="36481"/>
                      <a:pt x="60039" y="41230"/>
                    </a:cubicBezTo>
                    <a:moveTo>
                      <a:pt x="34086" y="94756"/>
                    </a:moveTo>
                    <a:cubicBezTo>
                      <a:pt x="45026" y="94756"/>
                      <a:pt x="56092" y="89413"/>
                      <a:pt x="57281" y="77446"/>
                    </a:cubicBezTo>
                    <a:cubicBezTo>
                      <a:pt x="57858" y="71688"/>
                      <a:pt x="56597" y="65983"/>
                      <a:pt x="52767" y="61559"/>
                    </a:cubicBezTo>
                    <a:cubicBezTo>
                      <a:pt x="48577" y="56729"/>
                      <a:pt x="42332" y="53809"/>
                      <a:pt x="36673" y="51088"/>
                    </a:cubicBezTo>
                    <a:cubicBezTo>
                      <a:pt x="29806" y="47781"/>
                      <a:pt x="22913" y="44339"/>
                      <a:pt x="17235" y="39175"/>
                    </a:cubicBezTo>
                    <a:lnTo>
                      <a:pt x="17235" y="94756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7741040D-464C-92C4-BF6A-1F67C56F9463}"/>
                  </a:ext>
                </a:extLst>
              </p:cNvPr>
              <p:cNvSpPr/>
              <p:nvPr/>
            </p:nvSpPr>
            <p:spPr>
              <a:xfrm flipV="1">
                <a:off x="10957996" y="1028889"/>
                <a:ext cx="13430" cy="12106"/>
              </a:xfrm>
              <a:custGeom>
                <a:avLst/>
                <a:gdLst>
                  <a:gd name="connsiteX0" fmla="*/ 63 w 17184"/>
                  <a:gd name="connsiteY0" fmla="*/ 123 h 15490"/>
                  <a:gd name="connsiteX1" fmla="*/ 17247 w 17184"/>
                  <a:gd name="connsiteY1" fmla="*/ 2673 h 15490"/>
                  <a:gd name="connsiteX2" fmla="*/ 17247 w 17184"/>
                  <a:gd name="connsiteY2" fmla="*/ 15613 h 15490"/>
                  <a:gd name="connsiteX3" fmla="*/ 63 w 17184"/>
                  <a:gd name="connsiteY3" fmla="*/ 15613 h 15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4" h="15490">
                    <a:moveTo>
                      <a:pt x="63" y="123"/>
                    </a:moveTo>
                    <a:cubicBezTo>
                      <a:pt x="5668" y="1619"/>
                      <a:pt x="11471" y="2313"/>
                      <a:pt x="17247" y="2673"/>
                    </a:cubicBezTo>
                    <a:lnTo>
                      <a:pt x="17247" y="15613"/>
                    </a:lnTo>
                    <a:lnTo>
                      <a:pt x="63" y="15613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056C2803-469C-B6E0-D45D-BF3DF81D6248}"/>
                  </a:ext>
                </a:extLst>
              </p:cNvPr>
              <p:cNvSpPr/>
              <p:nvPr/>
            </p:nvSpPr>
            <p:spPr>
              <a:xfrm flipV="1">
                <a:off x="10957996" y="1046580"/>
                <a:ext cx="13430" cy="68766"/>
              </a:xfrm>
              <a:custGeom>
                <a:avLst/>
                <a:gdLst>
                  <a:gd name="connsiteX0" fmla="*/ 63 w 17184"/>
                  <a:gd name="connsiteY0" fmla="*/ 85573 h 87985"/>
                  <a:gd name="connsiteX1" fmla="*/ 63 w 17184"/>
                  <a:gd name="connsiteY1" fmla="*/ 137 h 87985"/>
                  <a:gd name="connsiteX2" fmla="*/ 17247 w 17184"/>
                  <a:gd name="connsiteY2" fmla="*/ 137 h 87985"/>
                  <a:gd name="connsiteX3" fmla="*/ 17247 w 17184"/>
                  <a:gd name="connsiteY3" fmla="*/ 88123 h 87985"/>
                  <a:gd name="connsiteX4" fmla="*/ 63 w 17184"/>
                  <a:gd name="connsiteY4" fmla="*/ 85573 h 87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84" h="87985">
                    <a:moveTo>
                      <a:pt x="63" y="85573"/>
                    </a:moveTo>
                    <a:lnTo>
                      <a:pt x="63" y="137"/>
                    </a:lnTo>
                    <a:lnTo>
                      <a:pt x="17247" y="137"/>
                    </a:lnTo>
                    <a:lnTo>
                      <a:pt x="17247" y="88123"/>
                    </a:lnTo>
                    <a:cubicBezTo>
                      <a:pt x="11471" y="87880"/>
                      <a:pt x="5659" y="87033"/>
                      <a:pt x="63" y="85573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069AF852-C3D5-EE62-DD9B-772EB1CAB795}"/>
                  </a:ext>
                </a:extLst>
              </p:cNvPr>
              <p:cNvSpPr/>
              <p:nvPr/>
            </p:nvSpPr>
            <p:spPr>
              <a:xfrm flipV="1">
                <a:off x="11012127" y="1027558"/>
                <a:ext cx="57208" cy="89129"/>
              </a:xfrm>
              <a:custGeom>
                <a:avLst/>
                <a:gdLst>
                  <a:gd name="connsiteX0" fmla="*/ 62709 w 73197"/>
                  <a:gd name="connsiteY0" fmla="*/ 54940 h 114039"/>
                  <a:gd name="connsiteX1" fmla="*/ 41875 w 73197"/>
                  <a:gd name="connsiteY1" fmla="*/ 65231 h 114039"/>
                  <a:gd name="connsiteX2" fmla="*/ 22375 w 73197"/>
                  <a:gd name="connsiteY2" fmla="*/ 75873 h 114039"/>
                  <a:gd name="connsiteX3" fmla="*/ 23519 w 73197"/>
                  <a:gd name="connsiteY3" fmla="*/ 93851 h 114039"/>
                  <a:gd name="connsiteX4" fmla="*/ 42389 w 73197"/>
                  <a:gd name="connsiteY4" fmla="*/ 97753 h 114039"/>
                  <a:gd name="connsiteX5" fmla="*/ 53860 w 73197"/>
                  <a:gd name="connsiteY5" fmla="*/ 81658 h 114039"/>
                  <a:gd name="connsiteX6" fmla="*/ 70873 w 73197"/>
                  <a:gd name="connsiteY6" fmla="*/ 81658 h 114039"/>
                  <a:gd name="connsiteX7" fmla="*/ 62700 w 73197"/>
                  <a:gd name="connsiteY7" fmla="*/ 103538 h 114039"/>
                  <a:gd name="connsiteX8" fmla="*/ 42046 w 73197"/>
                  <a:gd name="connsiteY8" fmla="*/ 113784 h 114039"/>
                  <a:gd name="connsiteX9" fmla="*/ 18383 w 73197"/>
                  <a:gd name="connsiteY9" fmla="*/ 109710 h 114039"/>
                  <a:gd name="connsiteX10" fmla="*/ 3586 w 73197"/>
                  <a:gd name="connsiteY10" fmla="*/ 92364 h 114039"/>
                  <a:gd name="connsiteX11" fmla="*/ 5452 w 73197"/>
                  <a:gd name="connsiteY11" fmla="*/ 69764 h 114039"/>
                  <a:gd name="connsiteX12" fmla="*/ 24429 w 73197"/>
                  <a:gd name="connsiteY12" fmla="*/ 54787 h 114039"/>
                  <a:gd name="connsiteX13" fmla="*/ 49363 w 73197"/>
                  <a:gd name="connsiteY13" fmla="*/ 43938 h 114039"/>
                  <a:gd name="connsiteX14" fmla="*/ 55635 w 73197"/>
                  <a:gd name="connsiteY14" fmla="*/ 35548 h 114039"/>
                  <a:gd name="connsiteX15" fmla="*/ 54545 w 73197"/>
                  <a:gd name="connsiteY15" fmla="*/ 24825 h 114039"/>
                  <a:gd name="connsiteX16" fmla="*/ 32576 w 73197"/>
                  <a:gd name="connsiteY16" fmla="*/ 16066 h 114039"/>
                  <a:gd name="connsiteX17" fmla="*/ 16932 w 73197"/>
                  <a:gd name="connsiteY17" fmla="*/ 34692 h 114039"/>
                  <a:gd name="connsiteX18" fmla="*/ 81 w 73197"/>
                  <a:gd name="connsiteY18" fmla="*/ 34692 h 114039"/>
                  <a:gd name="connsiteX19" fmla="*/ 9453 w 73197"/>
                  <a:gd name="connsiteY19" fmla="*/ 10794 h 114039"/>
                  <a:gd name="connsiteX20" fmla="*/ 33585 w 73197"/>
                  <a:gd name="connsiteY20" fmla="*/ 287 h 114039"/>
                  <a:gd name="connsiteX21" fmla="*/ 60258 w 73197"/>
                  <a:gd name="connsiteY21" fmla="*/ 6892 h 114039"/>
                  <a:gd name="connsiteX22" fmla="*/ 73081 w 73197"/>
                  <a:gd name="connsiteY22" fmla="*/ 28429 h 114039"/>
                  <a:gd name="connsiteX23" fmla="*/ 62709 w 73197"/>
                  <a:gd name="connsiteY23" fmla="*/ 54940 h 114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3197" h="114039">
                    <a:moveTo>
                      <a:pt x="62709" y="54940"/>
                    </a:moveTo>
                    <a:cubicBezTo>
                      <a:pt x="56545" y="59779"/>
                      <a:pt x="49165" y="62564"/>
                      <a:pt x="41875" y="65231"/>
                    </a:cubicBezTo>
                    <a:cubicBezTo>
                      <a:pt x="35117" y="67691"/>
                      <a:pt x="27259" y="70295"/>
                      <a:pt x="22375" y="75873"/>
                    </a:cubicBezTo>
                    <a:cubicBezTo>
                      <a:pt x="17860" y="81019"/>
                      <a:pt x="18869" y="89174"/>
                      <a:pt x="23519" y="93851"/>
                    </a:cubicBezTo>
                    <a:cubicBezTo>
                      <a:pt x="28331" y="98681"/>
                      <a:pt x="36054" y="99762"/>
                      <a:pt x="42389" y="97753"/>
                    </a:cubicBezTo>
                    <a:cubicBezTo>
                      <a:pt x="49544" y="95491"/>
                      <a:pt x="53860" y="89048"/>
                      <a:pt x="53860" y="81658"/>
                    </a:cubicBezTo>
                    <a:lnTo>
                      <a:pt x="70873" y="81658"/>
                    </a:lnTo>
                    <a:cubicBezTo>
                      <a:pt x="70873" y="89769"/>
                      <a:pt x="68278" y="97563"/>
                      <a:pt x="62700" y="103538"/>
                    </a:cubicBezTo>
                    <a:cubicBezTo>
                      <a:pt x="57293" y="109323"/>
                      <a:pt x="49841" y="112765"/>
                      <a:pt x="42046" y="113784"/>
                    </a:cubicBezTo>
                    <a:cubicBezTo>
                      <a:pt x="33945" y="114847"/>
                      <a:pt x="25547" y="113793"/>
                      <a:pt x="18383" y="109710"/>
                    </a:cubicBezTo>
                    <a:cubicBezTo>
                      <a:pt x="11660" y="105890"/>
                      <a:pt x="5992" y="99816"/>
                      <a:pt x="3586" y="92364"/>
                    </a:cubicBezTo>
                    <a:cubicBezTo>
                      <a:pt x="1289" y="85245"/>
                      <a:pt x="1793" y="76360"/>
                      <a:pt x="5452" y="69764"/>
                    </a:cubicBezTo>
                    <a:cubicBezTo>
                      <a:pt x="9534" y="62420"/>
                      <a:pt x="16905" y="58004"/>
                      <a:pt x="24429" y="54787"/>
                    </a:cubicBezTo>
                    <a:cubicBezTo>
                      <a:pt x="32612" y="51300"/>
                      <a:pt x="42046" y="49155"/>
                      <a:pt x="49363" y="43938"/>
                    </a:cubicBezTo>
                    <a:cubicBezTo>
                      <a:pt x="52310" y="41838"/>
                      <a:pt x="54761" y="39144"/>
                      <a:pt x="55635" y="35548"/>
                    </a:cubicBezTo>
                    <a:cubicBezTo>
                      <a:pt x="56491" y="32034"/>
                      <a:pt x="56176" y="28069"/>
                      <a:pt x="54545" y="24825"/>
                    </a:cubicBezTo>
                    <a:cubicBezTo>
                      <a:pt x="50571" y="16922"/>
                      <a:pt x="40677" y="14507"/>
                      <a:pt x="32576" y="16066"/>
                    </a:cubicBezTo>
                    <a:cubicBezTo>
                      <a:pt x="23492" y="17805"/>
                      <a:pt x="16932" y="25392"/>
                      <a:pt x="16932" y="34692"/>
                    </a:cubicBezTo>
                    <a:lnTo>
                      <a:pt x="81" y="34692"/>
                    </a:lnTo>
                    <a:cubicBezTo>
                      <a:pt x="81" y="25690"/>
                      <a:pt x="3010" y="17201"/>
                      <a:pt x="9453" y="10794"/>
                    </a:cubicBezTo>
                    <a:cubicBezTo>
                      <a:pt x="15833" y="4432"/>
                      <a:pt x="24691" y="999"/>
                      <a:pt x="33585" y="287"/>
                    </a:cubicBezTo>
                    <a:cubicBezTo>
                      <a:pt x="42911" y="-461"/>
                      <a:pt x="52535" y="1432"/>
                      <a:pt x="60258" y="6892"/>
                    </a:cubicBezTo>
                    <a:cubicBezTo>
                      <a:pt x="67359" y="11930"/>
                      <a:pt x="72153" y="19733"/>
                      <a:pt x="73081" y="28429"/>
                    </a:cubicBezTo>
                    <a:cubicBezTo>
                      <a:pt x="74153" y="38576"/>
                      <a:pt x="70873" y="48524"/>
                      <a:pt x="62709" y="5494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DDE6998D-760D-3D67-DCE8-970DEFA99C49}"/>
                  </a:ext>
                </a:extLst>
              </p:cNvPr>
              <p:cNvSpPr/>
              <p:nvPr/>
            </p:nvSpPr>
            <p:spPr>
              <a:xfrm flipV="1">
                <a:off x="11138490" y="1027499"/>
                <a:ext cx="60786" cy="87847"/>
              </a:xfrm>
              <a:custGeom>
                <a:avLst/>
                <a:gdLst>
                  <a:gd name="connsiteX0" fmla="*/ 61201 w 77775"/>
                  <a:gd name="connsiteY0" fmla="*/ 50845 h 112399"/>
                  <a:gd name="connsiteX1" fmla="*/ 71221 w 77775"/>
                  <a:gd name="connsiteY1" fmla="*/ 66092 h 112399"/>
                  <a:gd name="connsiteX2" fmla="*/ 73925 w 77775"/>
                  <a:gd name="connsiteY2" fmla="*/ 83610 h 112399"/>
                  <a:gd name="connsiteX3" fmla="*/ 54533 w 77775"/>
                  <a:gd name="connsiteY3" fmla="*/ 109103 h 112399"/>
                  <a:gd name="connsiteX4" fmla="*/ 20596 w 77775"/>
                  <a:gd name="connsiteY4" fmla="*/ 108418 h 112399"/>
                  <a:gd name="connsiteX5" fmla="*/ 2195 w 77775"/>
                  <a:gd name="connsiteY5" fmla="*/ 81258 h 112399"/>
                  <a:gd name="connsiteX6" fmla="*/ 16613 w 77775"/>
                  <a:gd name="connsiteY6" fmla="*/ 51359 h 112399"/>
                  <a:gd name="connsiteX7" fmla="*/ 26310 w 77775"/>
                  <a:gd name="connsiteY7" fmla="*/ 63777 h 112399"/>
                  <a:gd name="connsiteX8" fmla="*/ 19281 w 77775"/>
                  <a:gd name="connsiteY8" fmla="*/ 75960 h 112399"/>
                  <a:gd name="connsiteX9" fmla="*/ 22137 w 77775"/>
                  <a:gd name="connsiteY9" fmla="*/ 89134 h 112399"/>
                  <a:gd name="connsiteX10" fmla="*/ 47080 w 77775"/>
                  <a:gd name="connsiteY10" fmla="*/ 94757 h 112399"/>
                  <a:gd name="connsiteX11" fmla="*/ 56137 w 77775"/>
                  <a:gd name="connsiteY11" fmla="*/ 84701 h 112399"/>
                  <a:gd name="connsiteX12" fmla="*/ 54992 w 77775"/>
                  <a:gd name="connsiteY12" fmla="*/ 70499 h 112399"/>
                  <a:gd name="connsiteX13" fmla="*/ 46873 w 77775"/>
                  <a:gd name="connsiteY13" fmla="*/ 58631 h 112399"/>
                  <a:gd name="connsiteX14" fmla="*/ 12414 w 77775"/>
                  <a:gd name="connsiteY14" fmla="*/ 15530 h 112399"/>
                  <a:gd name="connsiteX15" fmla="*/ 105 w 77775"/>
                  <a:gd name="connsiteY15" fmla="*/ 130 h 112399"/>
                  <a:gd name="connsiteX16" fmla="*/ 77881 w 77775"/>
                  <a:gd name="connsiteY16" fmla="*/ 130 h 112399"/>
                  <a:gd name="connsiteX17" fmla="*/ 77881 w 77775"/>
                  <a:gd name="connsiteY17" fmla="*/ 15954 h 112399"/>
                  <a:gd name="connsiteX18" fmla="*/ 33266 w 77775"/>
                  <a:gd name="connsiteY18" fmla="*/ 15954 h 112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7775" h="112399">
                    <a:moveTo>
                      <a:pt x="61201" y="50845"/>
                    </a:moveTo>
                    <a:cubicBezTo>
                      <a:pt x="65004" y="55567"/>
                      <a:pt x="68707" y="60542"/>
                      <a:pt x="71221" y="66092"/>
                    </a:cubicBezTo>
                    <a:cubicBezTo>
                      <a:pt x="73700" y="71571"/>
                      <a:pt x="74592" y="77636"/>
                      <a:pt x="73925" y="83610"/>
                    </a:cubicBezTo>
                    <a:cubicBezTo>
                      <a:pt x="72654" y="94982"/>
                      <a:pt x="64787" y="104417"/>
                      <a:pt x="54533" y="109103"/>
                    </a:cubicBezTo>
                    <a:cubicBezTo>
                      <a:pt x="44053" y="113888"/>
                      <a:pt x="30851" y="113663"/>
                      <a:pt x="20596" y="108418"/>
                    </a:cubicBezTo>
                    <a:cubicBezTo>
                      <a:pt x="10243" y="103129"/>
                      <a:pt x="2817" y="93027"/>
                      <a:pt x="2195" y="81258"/>
                    </a:cubicBezTo>
                    <a:cubicBezTo>
                      <a:pt x="1556" y="69228"/>
                      <a:pt x="7152" y="58595"/>
                      <a:pt x="16613" y="51359"/>
                    </a:cubicBezTo>
                    <a:lnTo>
                      <a:pt x="26310" y="63777"/>
                    </a:lnTo>
                    <a:cubicBezTo>
                      <a:pt x="22831" y="67102"/>
                      <a:pt x="20074" y="71130"/>
                      <a:pt x="19281" y="75960"/>
                    </a:cubicBezTo>
                    <a:cubicBezTo>
                      <a:pt x="18515" y="80610"/>
                      <a:pt x="19308" y="85304"/>
                      <a:pt x="22137" y="89134"/>
                    </a:cubicBezTo>
                    <a:cubicBezTo>
                      <a:pt x="27688" y="96640"/>
                      <a:pt x="38835" y="98902"/>
                      <a:pt x="47080" y="94757"/>
                    </a:cubicBezTo>
                    <a:cubicBezTo>
                      <a:pt x="51199" y="92694"/>
                      <a:pt x="54659" y="89107"/>
                      <a:pt x="56137" y="84701"/>
                    </a:cubicBezTo>
                    <a:cubicBezTo>
                      <a:pt x="57678" y="80114"/>
                      <a:pt x="56948" y="74842"/>
                      <a:pt x="54992" y="70499"/>
                    </a:cubicBezTo>
                    <a:cubicBezTo>
                      <a:pt x="53010" y="66110"/>
                      <a:pt x="49856" y="62362"/>
                      <a:pt x="46873" y="58631"/>
                    </a:cubicBezTo>
                    <a:cubicBezTo>
                      <a:pt x="35384" y="44258"/>
                      <a:pt x="23895" y="29894"/>
                      <a:pt x="12414" y="15530"/>
                    </a:cubicBezTo>
                    <a:cubicBezTo>
                      <a:pt x="8314" y="10394"/>
                      <a:pt x="4205" y="5258"/>
                      <a:pt x="105" y="130"/>
                    </a:cubicBezTo>
                    <a:lnTo>
                      <a:pt x="77881" y="130"/>
                    </a:lnTo>
                    <a:lnTo>
                      <a:pt x="77881" y="15954"/>
                    </a:lnTo>
                    <a:lnTo>
                      <a:pt x="33266" y="15954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3E38DE-3567-BE01-D90A-EC4F9F129E81}"/>
                  </a:ext>
                </a:extLst>
              </p:cNvPr>
              <p:cNvSpPr/>
              <p:nvPr/>
            </p:nvSpPr>
            <p:spPr>
              <a:xfrm flipV="1">
                <a:off x="11235334" y="1027553"/>
                <a:ext cx="90399" cy="89132"/>
              </a:xfrm>
              <a:custGeom>
                <a:avLst/>
                <a:gdLst>
                  <a:gd name="connsiteX0" fmla="*/ 98992 w 115665"/>
                  <a:gd name="connsiteY0" fmla="*/ 97665 h 114043"/>
                  <a:gd name="connsiteX1" fmla="*/ 33255 w 115665"/>
                  <a:gd name="connsiteY1" fmla="*/ 108884 h 114043"/>
                  <a:gd name="connsiteX2" fmla="*/ 383 w 115665"/>
                  <a:gd name="connsiteY2" fmla="*/ 51455 h 114043"/>
                  <a:gd name="connsiteX3" fmla="*/ 43069 w 115665"/>
                  <a:gd name="connsiteY3" fmla="*/ 1948 h 114043"/>
                  <a:gd name="connsiteX4" fmla="*/ 105598 w 115665"/>
                  <a:gd name="connsiteY4" fmla="*/ 24404 h 114043"/>
                  <a:gd name="connsiteX5" fmla="*/ 104579 w 115665"/>
                  <a:gd name="connsiteY5" fmla="*/ 91321 h 114043"/>
                  <a:gd name="connsiteX6" fmla="*/ 98992 w 115665"/>
                  <a:gd name="connsiteY6" fmla="*/ 97665 h 114043"/>
                  <a:gd name="connsiteX7" fmla="*/ 95163 w 115665"/>
                  <a:gd name="connsiteY7" fmla="*/ 41246 h 114043"/>
                  <a:gd name="connsiteX8" fmla="*/ 55441 w 115665"/>
                  <a:gd name="connsiteY8" fmla="*/ 16393 h 114043"/>
                  <a:gd name="connsiteX9" fmla="*/ 19540 w 115665"/>
                  <a:gd name="connsiteY9" fmla="*/ 45157 h 114043"/>
                  <a:gd name="connsiteX10" fmla="*/ 33967 w 115665"/>
                  <a:gd name="connsiteY10" fmla="*/ 89915 h 114043"/>
                  <a:gd name="connsiteX11" fmla="*/ 80745 w 115665"/>
                  <a:gd name="connsiteY11" fmla="*/ 90925 h 114043"/>
                  <a:gd name="connsiteX12" fmla="*/ 95163 w 115665"/>
                  <a:gd name="connsiteY12" fmla="*/ 41246 h 114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5665" h="114043">
                    <a:moveTo>
                      <a:pt x="98992" y="97665"/>
                    </a:moveTo>
                    <a:cubicBezTo>
                      <a:pt x="81853" y="114417"/>
                      <a:pt x="55009" y="118923"/>
                      <a:pt x="33255" y="108884"/>
                    </a:cubicBezTo>
                    <a:cubicBezTo>
                      <a:pt x="11313" y="98755"/>
                      <a:pt x="-1897" y="75461"/>
                      <a:pt x="383" y="51455"/>
                    </a:cubicBezTo>
                    <a:cubicBezTo>
                      <a:pt x="2617" y="27918"/>
                      <a:pt x="20207" y="7742"/>
                      <a:pt x="43069" y="1948"/>
                    </a:cubicBezTo>
                    <a:cubicBezTo>
                      <a:pt x="66264" y="-3927"/>
                      <a:pt x="91711" y="4723"/>
                      <a:pt x="105598" y="24404"/>
                    </a:cubicBezTo>
                    <a:cubicBezTo>
                      <a:pt x="119556" y="44192"/>
                      <a:pt x="119150" y="71974"/>
                      <a:pt x="104579" y="91321"/>
                    </a:cubicBezTo>
                    <a:cubicBezTo>
                      <a:pt x="102876" y="93574"/>
                      <a:pt x="101011" y="95692"/>
                      <a:pt x="98992" y="97665"/>
                    </a:cubicBezTo>
                    <a:moveTo>
                      <a:pt x="95163" y="41246"/>
                    </a:moveTo>
                    <a:cubicBezTo>
                      <a:pt x="88449" y="25485"/>
                      <a:pt x="72608" y="15357"/>
                      <a:pt x="55441" y="16393"/>
                    </a:cubicBezTo>
                    <a:cubicBezTo>
                      <a:pt x="38806" y="17384"/>
                      <a:pt x="24361" y="29306"/>
                      <a:pt x="19540" y="45157"/>
                    </a:cubicBezTo>
                    <a:cubicBezTo>
                      <a:pt x="14593" y="61431"/>
                      <a:pt x="20469" y="79607"/>
                      <a:pt x="33967" y="89915"/>
                    </a:cubicBezTo>
                    <a:cubicBezTo>
                      <a:pt x="47529" y="100260"/>
                      <a:pt x="66732" y="100630"/>
                      <a:pt x="80745" y="90925"/>
                    </a:cubicBezTo>
                    <a:cubicBezTo>
                      <a:pt x="96406" y="80075"/>
                      <a:pt x="102633" y="58818"/>
                      <a:pt x="95163" y="41246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54D79930-EB67-30FD-2FDD-FB84841928D0}"/>
                  </a:ext>
                </a:extLst>
              </p:cNvPr>
              <p:cNvSpPr/>
              <p:nvPr/>
            </p:nvSpPr>
            <p:spPr>
              <a:xfrm flipV="1">
                <a:off x="11363550" y="1027499"/>
                <a:ext cx="60786" cy="87847"/>
              </a:xfrm>
              <a:custGeom>
                <a:avLst/>
                <a:gdLst>
                  <a:gd name="connsiteX0" fmla="*/ 61244 w 77775"/>
                  <a:gd name="connsiteY0" fmla="*/ 50845 h 112399"/>
                  <a:gd name="connsiteX1" fmla="*/ 71264 w 77775"/>
                  <a:gd name="connsiteY1" fmla="*/ 66092 h 112399"/>
                  <a:gd name="connsiteX2" fmla="*/ 73967 w 77775"/>
                  <a:gd name="connsiteY2" fmla="*/ 83610 h 112399"/>
                  <a:gd name="connsiteX3" fmla="*/ 54575 w 77775"/>
                  <a:gd name="connsiteY3" fmla="*/ 109103 h 112399"/>
                  <a:gd name="connsiteX4" fmla="*/ 20639 w 77775"/>
                  <a:gd name="connsiteY4" fmla="*/ 108418 h 112399"/>
                  <a:gd name="connsiteX5" fmla="*/ 2238 w 77775"/>
                  <a:gd name="connsiteY5" fmla="*/ 81258 h 112399"/>
                  <a:gd name="connsiteX6" fmla="*/ 16656 w 77775"/>
                  <a:gd name="connsiteY6" fmla="*/ 51359 h 112399"/>
                  <a:gd name="connsiteX7" fmla="*/ 26352 w 77775"/>
                  <a:gd name="connsiteY7" fmla="*/ 63777 h 112399"/>
                  <a:gd name="connsiteX8" fmla="*/ 19323 w 77775"/>
                  <a:gd name="connsiteY8" fmla="*/ 75960 h 112399"/>
                  <a:gd name="connsiteX9" fmla="*/ 22180 w 77775"/>
                  <a:gd name="connsiteY9" fmla="*/ 89134 h 112399"/>
                  <a:gd name="connsiteX10" fmla="*/ 47123 w 77775"/>
                  <a:gd name="connsiteY10" fmla="*/ 94757 h 112399"/>
                  <a:gd name="connsiteX11" fmla="*/ 56179 w 77775"/>
                  <a:gd name="connsiteY11" fmla="*/ 84701 h 112399"/>
                  <a:gd name="connsiteX12" fmla="*/ 55035 w 77775"/>
                  <a:gd name="connsiteY12" fmla="*/ 70499 h 112399"/>
                  <a:gd name="connsiteX13" fmla="*/ 46907 w 77775"/>
                  <a:gd name="connsiteY13" fmla="*/ 58631 h 112399"/>
                  <a:gd name="connsiteX14" fmla="*/ 12457 w 77775"/>
                  <a:gd name="connsiteY14" fmla="*/ 15530 h 112399"/>
                  <a:gd name="connsiteX15" fmla="*/ 147 w 77775"/>
                  <a:gd name="connsiteY15" fmla="*/ 130 h 112399"/>
                  <a:gd name="connsiteX16" fmla="*/ 77923 w 77775"/>
                  <a:gd name="connsiteY16" fmla="*/ 130 h 112399"/>
                  <a:gd name="connsiteX17" fmla="*/ 77923 w 77775"/>
                  <a:gd name="connsiteY17" fmla="*/ 15954 h 112399"/>
                  <a:gd name="connsiteX18" fmla="*/ 33309 w 77775"/>
                  <a:gd name="connsiteY18" fmla="*/ 15954 h 112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7775" h="112399">
                    <a:moveTo>
                      <a:pt x="61244" y="50845"/>
                    </a:moveTo>
                    <a:cubicBezTo>
                      <a:pt x="65046" y="55567"/>
                      <a:pt x="68750" y="60542"/>
                      <a:pt x="71264" y="66092"/>
                    </a:cubicBezTo>
                    <a:cubicBezTo>
                      <a:pt x="73742" y="71571"/>
                      <a:pt x="74634" y="77636"/>
                      <a:pt x="73967" y="83610"/>
                    </a:cubicBezTo>
                    <a:cubicBezTo>
                      <a:pt x="72688" y="94982"/>
                      <a:pt x="64830" y="104417"/>
                      <a:pt x="54575" y="109103"/>
                    </a:cubicBezTo>
                    <a:cubicBezTo>
                      <a:pt x="44095" y="113888"/>
                      <a:pt x="30894" y="113663"/>
                      <a:pt x="20639" y="108418"/>
                    </a:cubicBezTo>
                    <a:cubicBezTo>
                      <a:pt x="10285" y="103129"/>
                      <a:pt x="2860" y="93027"/>
                      <a:pt x="2238" y="81258"/>
                    </a:cubicBezTo>
                    <a:cubicBezTo>
                      <a:pt x="1598" y="69228"/>
                      <a:pt x="7185" y="58595"/>
                      <a:pt x="16656" y="51359"/>
                    </a:cubicBezTo>
                    <a:lnTo>
                      <a:pt x="26352" y="63777"/>
                    </a:lnTo>
                    <a:cubicBezTo>
                      <a:pt x="22874" y="67102"/>
                      <a:pt x="20116" y="71130"/>
                      <a:pt x="19323" y="75960"/>
                    </a:cubicBezTo>
                    <a:cubicBezTo>
                      <a:pt x="18557" y="80610"/>
                      <a:pt x="19341" y="85304"/>
                      <a:pt x="22180" y="89134"/>
                    </a:cubicBezTo>
                    <a:cubicBezTo>
                      <a:pt x="27731" y="96640"/>
                      <a:pt x="38878" y="98902"/>
                      <a:pt x="47123" y="94757"/>
                    </a:cubicBezTo>
                    <a:cubicBezTo>
                      <a:pt x="51241" y="92694"/>
                      <a:pt x="54701" y="89107"/>
                      <a:pt x="56179" y="84701"/>
                    </a:cubicBezTo>
                    <a:cubicBezTo>
                      <a:pt x="57720" y="80114"/>
                      <a:pt x="56990" y="74842"/>
                      <a:pt x="55035" y="70499"/>
                    </a:cubicBezTo>
                    <a:cubicBezTo>
                      <a:pt x="53052" y="66110"/>
                      <a:pt x="49898" y="62362"/>
                      <a:pt x="46907" y="58631"/>
                    </a:cubicBezTo>
                    <a:cubicBezTo>
                      <a:pt x="35426" y="44258"/>
                      <a:pt x="23937" y="29894"/>
                      <a:pt x="12457" y="15530"/>
                    </a:cubicBezTo>
                    <a:cubicBezTo>
                      <a:pt x="8348" y="10394"/>
                      <a:pt x="4248" y="5258"/>
                      <a:pt x="147" y="130"/>
                    </a:cubicBezTo>
                    <a:lnTo>
                      <a:pt x="77923" y="130"/>
                    </a:lnTo>
                    <a:lnTo>
                      <a:pt x="77923" y="15954"/>
                    </a:lnTo>
                    <a:lnTo>
                      <a:pt x="33309" y="15954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63381913-C66B-AFB9-22D2-4F569AC1E574}"/>
                  </a:ext>
                </a:extLst>
              </p:cNvPr>
              <p:cNvSpPr/>
              <p:nvPr/>
            </p:nvSpPr>
            <p:spPr>
              <a:xfrm flipV="1">
                <a:off x="11463826" y="1028889"/>
                <a:ext cx="55074" cy="86457"/>
              </a:xfrm>
              <a:custGeom>
                <a:avLst/>
                <a:gdLst>
                  <a:gd name="connsiteX0" fmla="*/ 54124 w 70466"/>
                  <a:gd name="connsiteY0" fmla="*/ 81145 h 110621"/>
                  <a:gd name="connsiteX1" fmla="*/ 54124 w 70466"/>
                  <a:gd name="connsiteY1" fmla="*/ 43649 h 110621"/>
                  <a:gd name="connsiteX2" fmla="*/ 27153 w 70466"/>
                  <a:gd name="connsiteY2" fmla="*/ 56382 h 110621"/>
                  <a:gd name="connsiteX3" fmla="*/ 17367 w 70466"/>
                  <a:gd name="connsiteY3" fmla="*/ 76738 h 110621"/>
                  <a:gd name="connsiteX4" fmla="*/ 17367 w 70466"/>
                  <a:gd name="connsiteY4" fmla="*/ 110756 h 110621"/>
                  <a:gd name="connsiteX5" fmla="*/ 174 w 70466"/>
                  <a:gd name="connsiteY5" fmla="*/ 110756 h 110621"/>
                  <a:gd name="connsiteX6" fmla="*/ 174 w 70466"/>
                  <a:gd name="connsiteY6" fmla="*/ 76216 h 110621"/>
                  <a:gd name="connsiteX7" fmla="*/ 12744 w 70466"/>
                  <a:gd name="connsiteY7" fmla="*/ 45316 h 110621"/>
                  <a:gd name="connsiteX8" fmla="*/ 32938 w 70466"/>
                  <a:gd name="connsiteY8" fmla="*/ 35278 h 110621"/>
                  <a:gd name="connsiteX9" fmla="*/ 50330 w 70466"/>
                  <a:gd name="connsiteY9" fmla="*/ 24942 h 110621"/>
                  <a:gd name="connsiteX10" fmla="*/ 54124 w 70466"/>
                  <a:gd name="connsiteY10" fmla="*/ 10506 h 110621"/>
                  <a:gd name="connsiteX11" fmla="*/ 54124 w 70466"/>
                  <a:gd name="connsiteY11" fmla="*/ 134 h 110621"/>
                  <a:gd name="connsiteX12" fmla="*/ 70632 w 70466"/>
                  <a:gd name="connsiteY12" fmla="*/ 134 h 110621"/>
                  <a:gd name="connsiteX13" fmla="*/ 70632 w 70466"/>
                  <a:gd name="connsiteY13" fmla="*/ 81145 h 110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0466" h="110621">
                    <a:moveTo>
                      <a:pt x="54124" y="81145"/>
                    </a:moveTo>
                    <a:lnTo>
                      <a:pt x="54124" y="43649"/>
                    </a:lnTo>
                    <a:cubicBezTo>
                      <a:pt x="45942" y="49479"/>
                      <a:pt x="35714" y="51255"/>
                      <a:pt x="27153" y="56382"/>
                    </a:cubicBezTo>
                    <a:cubicBezTo>
                      <a:pt x="19755" y="60806"/>
                      <a:pt x="17403" y="68547"/>
                      <a:pt x="17367" y="76738"/>
                    </a:cubicBezTo>
                    <a:cubicBezTo>
                      <a:pt x="17322" y="84758"/>
                      <a:pt x="17367" y="110756"/>
                      <a:pt x="17367" y="110756"/>
                    </a:cubicBezTo>
                    <a:lnTo>
                      <a:pt x="174" y="110756"/>
                    </a:lnTo>
                    <a:cubicBezTo>
                      <a:pt x="174" y="110756"/>
                      <a:pt x="156" y="87732"/>
                      <a:pt x="174" y="76216"/>
                    </a:cubicBezTo>
                    <a:cubicBezTo>
                      <a:pt x="192" y="64429"/>
                      <a:pt x="3093" y="52904"/>
                      <a:pt x="12744" y="45316"/>
                    </a:cubicBezTo>
                    <a:cubicBezTo>
                      <a:pt x="18692" y="40639"/>
                      <a:pt x="25847" y="37756"/>
                      <a:pt x="32938" y="35278"/>
                    </a:cubicBezTo>
                    <a:cubicBezTo>
                      <a:pt x="39264" y="33061"/>
                      <a:pt x="45987" y="30285"/>
                      <a:pt x="50330" y="24942"/>
                    </a:cubicBezTo>
                    <a:cubicBezTo>
                      <a:pt x="53745" y="20734"/>
                      <a:pt x="54124" y="15696"/>
                      <a:pt x="54124" y="10506"/>
                    </a:cubicBezTo>
                    <a:lnTo>
                      <a:pt x="54124" y="134"/>
                    </a:lnTo>
                    <a:lnTo>
                      <a:pt x="70632" y="134"/>
                    </a:lnTo>
                    <a:lnTo>
                      <a:pt x="70632" y="8114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A4DA31D1-021A-3E5A-A193-14B60AC735A2}"/>
                  </a:ext>
                </a:extLst>
              </p:cNvPr>
              <p:cNvSpPr/>
              <p:nvPr/>
            </p:nvSpPr>
            <p:spPr>
              <a:xfrm flipV="1">
                <a:off x="10938726" y="1258224"/>
                <a:ext cx="141976" cy="141976"/>
              </a:xfrm>
              <a:custGeom>
                <a:avLst/>
                <a:gdLst>
                  <a:gd name="connsiteX0" fmla="*/ 181740 w 181657"/>
                  <a:gd name="connsiteY0" fmla="*/ 91013 h 181657"/>
                  <a:gd name="connsiteX1" fmla="*/ 90898 w 181657"/>
                  <a:gd name="connsiteY1" fmla="*/ 180 h 181657"/>
                  <a:gd name="connsiteX2" fmla="*/ 82 w 181657"/>
                  <a:gd name="connsiteY2" fmla="*/ 91013 h 181657"/>
                  <a:gd name="connsiteX3" fmla="*/ 90898 w 181657"/>
                  <a:gd name="connsiteY3" fmla="*/ 181837 h 181657"/>
                  <a:gd name="connsiteX4" fmla="*/ 181740 w 181657"/>
                  <a:gd name="connsiteY4" fmla="*/ 91013 h 181657"/>
                  <a:gd name="connsiteX5" fmla="*/ 90898 w 181657"/>
                  <a:gd name="connsiteY5" fmla="*/ 166698 h 181657"/>
                  <a:gd name="connsiteX6" fmla="*/ 15221 w 181657"/>
                  <a:gd name="connsiteY6" fmla="*/ 91013 h 181657"/>
                  <a:gd name="connsiteX7" fmla="*/ 90898 w 181657"/>
                  <a:gd name="connsiteY7" fmla="*/ 15328 h 181657"/>
                  <a:gd name="connsiteX8" fmla="*/ 166601 w 181657"/>
                  <a:gd name="connsiteY8" fmla="*/ 91013 h 181657"/>
                  <a:gd name="connsiteX9" fmla="*/ 90898 w 181657"/>
                  <a:gd name="connsiteY9" fmla="*/ 166698 h 18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657" h="181657">
                    <a:moveTo>
                      <a:pt x="181740" y="91013"/>
                    </a:moveTo>
                    <a:cubicBezTo>
                      <a:pt x="181740" y="40856"/>
                      <a:pt x="141054" y="180"/>
                      <a:pt x="90898" y="180"/>
                    </a:cubicBezTo>
                    <a:cubicBezTo>
                      <a:pt x="40732" y="180"/>
                      <a:pt x="82" y="40856"/>
                      <a:pt x="82" y="91013"/>
                    </a:cubicBezTo>
                    <a:cubicBezTo>
                      <a:pt x="82" y="141178"/>
                      <a:pt x="40732" y="181837"/>
                      <a:pt x="90898" y="181837"/>
                    </a:cubicBezTo>
                    <a:cubicBezTo>
                      <a:pt x="141054" y="181837"/>
                      <a:pt x="181740" y="141178"/>
                      <a:pt x="181740" y="91013"/>
                    </a:cubicBezTo>
                    <a:moveTo>
                      <a:pt x="90898" y="166698"/>
                    </a:moveTo>
                    <a:cubicBezTo>
                      <a:pt x="49103" y="166698"/>
                      <a:pt x="15221" y="132807"/>
                      <a:pt x="15221" y="91013"/>
                    </a:cubicBezTo>
                    <a:cubicBezTo>
                      <a:pt x="15221" y="49219"/>
                      <a:pt x="49103" y="15328"/>
                      <a:pt x="90898" y="15328"/>
                    </a:cubicBezTo>
                    <a:cubicBezTo>
                      <a:pt x="132710" y="15328"/>
                      <a:pt x="166601" y="49219"/>
                      <a:pt x="166601" y="91013"/>
                    </a:cubicBezTo>
                    <a:cubicBezTo>
                      <a:pt x="166601" y="132807"/>
                      <a:pt x="132710" y="166698"/>
                      <a:pt x="90898" y="166698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2F7EF56F-78D7-A1A6-F03D-15240AE0EF6F}"/>
                  </a:ext>
                </a:extLst>
              </p:cNvPr>
              <p:cNvSpPr/>
              <p:nvPr/>
            </p:nvSpPr>
            <p:spPr>
              <a:xfrm flipV="1">
                <a:off x="11092535" y="1258224"/>
                <a:ext cx="141983" cy="141976"/>
              </a:xfrm>
              <a:custGeom>
                <a:avLst/>
                <a:gdLst>
                  <a:gd name="connsiteX0" fmla="*/ 181778 w 181666"/>
                  <a:gd name="connsiteY0" fmla="*/ 91013 h 181657"/>
                  <a:gd name="connsiteX1" fmla="*/ 90945 w 181666"/>
                  <a:gd name="connsiteY1" fmla="*/ 180 h 181657"/>
                  <a:gd name="connsiteX2" fmla="*/ 111 w 181666"/>
                  <a:gd name="connsiteY2" fmla="*/ 91013 h 181657"/>
                  <a:gd name="connsiteX3" fmla="*/ 90945 w 181666"/>
                  <a:gd name="connsiteY3" fmla="*/ 181837 h 181657"/>
                  <a:gd name="connsiteX4" fmla="*/ 181778 w 181666"/>
                  <a:gd name="connsiteY4" fmla="*/ 91013 h 181657"/>
                  <a:gd name="connsiteX5" fmla="*/ 90945 w 181666"/>
                  <a:gd name="connsiteY5" fmla="*/ 166698 h 181657"/>
                  <a:gd name="connsiteX6" fmla="*/ 15259 w 181666"/>
                  <a:gd name="connsiteY6" fmla="*/ 91013 h 181657"/>
                  <a:gd name="connsiteX7" fmla="*/ 90945 w 181666"/>
                  <a:gd name="connsiteY7" fmla="*/ 15328 h 181657"/>
                  <a:gd name="connsiteX8" fmla="*/ 166639 w 181666"/>
                  <a:gd name="connsiteY8" fmla="*/ 91013 h 181657"/>
                  <a:gd name="connsiteX9" fmla="*/ 90945 w 181666"/>
                  <a:gd name="connsiteY9" fmla="*/ 166698 h 18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666" h="181657">
                    <a:moveTo>
                      <a:pt x="181778" y="91013"/>
                    </a:moveTo>
                    <a:cubicBezTo>
                      <a:pt x="181778" y="40856"/>
                      <a:pt x="141101" y="180"/>
                      <a:pt x="90945" y="180"/>
                    </a:cubicBezTo>
                    <a:cubicBezTo>
                      <a:pt x="40779" y="180"/>
                      <a:pt x="111" y="40856"/>
                      <a:pt x="111" y="91013"/>
                    </a:cubicBezTo>
                    <a:cubicBezTo>
                      <a:pt x="111" y="141178"/>
                      <a:pt x="40779" y="181837"/>
                      <a:pt x="90945" y="181837"/>
                    </a:cubicBezTo>
                    <a:cubicBezTo>
                      <a:pt x="141101" y="181837"/>
                      <a:pt x="181778" y="141178"/>
                      <a:pt x="181778" y="91013"/>
                    </a:cubicBezTo>
                    <a:moveTo>
                      <a:pt x="90945" y="166698"/>
                    </a:moveTo>
                    <a:cubicBezTo>
                      <a:pt x="49133" y="166698"/>
                      <a:pt x="15259" y="132807"/>
                      <a:pt x="15259" y="91013"/>
                    </a:cubicBezTo>
                    <a:cubicBezTo>
                      <a:pt x="15259" y="49219"/>
                      <a:pt x="49133" y="15328"/>
                      <a:pt x="90945" y="15328"/>
                    </a:cubicBezTo>
                    <a:cubicBezTo>
                      <a:pt x="132748" y="15328"/>
                      <a:pt x="166639" y="49219"/>
                      <a:pt x="166639" y="91013"/>
                    </a:cubicBezTo>
                    <a:cubicBezTo>
                      <a:pt x="166639" y="132807"/>
                      <a:pt x="132748" y="166698"/>
                      <a:pt x="90945" y="166698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1C14B564-E233-C536-4F63-412FE29FFD00}"/>
                  </a:ext>
                </a:extLst>
              </p:cNvPr>
              <p:cNvSpPr/>
              <p:nvPr/>
            </p:nvSpPr>
            <p:spPr>
              <a:xfrm flipV="1">
                <a:off x="10861833" y="1193176"/>
                <a:ext cx="141962" cy="141955"/>
              </a:xfrm>
              <a:custGeom>
                <a:avLst/>
                <a:gdLst>
                  <a:gd name="connsiteX0" fmla="*/ 90891 w 181639"/>
                  <a:gd name="connsiteY0" fmla="*/ 181808 h 181630"/>
                  <a:gd name="connsiteX1" fmla="*/ 58 w 181639"/>
                  <a:gd name="connsiteY1" fmla="*/ 91002 h 181630"/>
                  <a:gd name="connsiteX2" fmla="*/ 90891 w 181639"/>
                  <a:gd name="connsiteY2" fmla="*/ 177 h 181630"/>
                  <a:gd name="connsiteX3" fmla="*/ 98749 w 181639"/>
                  <a:gd name="connsiteY3" fmla="*/ 547 h 181630"/>
                  <a:gd name="connsiteX4" fmla="*/ 98442 w 181639"/>
                  <a:gd name="connsiteY4" fmla="*/ 7747 h 181630"/>
                  <a:gd name="connsiteX5" fmla="*/ 98812 w 181639"/>
                  <a:gd name="connsiteY5" fmla="*/ 15722 h 181630"/>
                  <a:gd name="connsiteX6" fmla="*/ 90891 w 181639"/>
                  <a:gd name="connsiteY6" fmla="*/ 15334 h 181630"/>
                  <a:gd name="connsiteX7" fmla="*/ 15188 w 181639"/>
                  <a:gd name="connsiteY7" fmla="*/ 91002 h 181630"/>
                  <a:gd name="connsiteX8" fmla="*/ 90891 w 181639"/>
                  <a:gd name="connsiteY8" fmla="*/ 166705 h 181630"/>
                  <a:gd name="connsiteX9" fmla="*/ 166576 w 181639"/>
                  <a:gd name="connsiteY9" fmla="*/ 91002 h 181630"/>
                  <a:gd name="connsiteX10" fmla="*/ 114437 w 181639"/>
                  <a:gd name="connsiteY10" fmla="*/ 19083 h 181630"/>
                  <a:gd name="connsiteX11" fmla="*/ 113581 w 181639"/>
                  <a:gd name="connsiteY11" fmla="*/ 7747 h 181630"/>
                  <a:gd name="connsiteX12" fmla="*/ 113734 w 181639"/>
                  <a:gd name="connsiteY12" fmla="*/ 3088 h 181630"/>
                  <a:gd name="connsiteX13" fmla="*/ 181697 w 181639"/>
                  <a:gd name="connsiteY13" fmla="*/ 91002 h 181630"/>
                  <a:gd name="connsiteX14" fmla="*/ 90891 w 181639"/>
                  <a:gd name="connsiteY14" fmla="*/ 181808 h 18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81639" h="181630">
                    <a:moveTo>
                      <a:pt x="90891" y="181808"/>
                    </a:moveTo>
                    <a:cubicBezTo>
                      <a:pt x="40716" y="181808"/>
                      <a:pt x="58" y="141167"/>
                      <a:pt x="58" y="91002"/>
                    </a:cubicBezTo>
                    <a:cubicBezTo>
                      <a:pt x="58" y="40845"/>
                      <a:pt x="40716" y="177"/>
                      <a:pt x="90891" y="177"/>
                    </a:cubicBezTo>
                    <a:cubicBezTo>
                      <a:pt x="93540" y="177"/>
                      <a:pt x="96144" y="331"/>
                      <a:pt x="98749" y="547"/>
                    </a:cubicBezTo>
                    <a:cubicBezTo>
                      <a:pt x="98568" y="2917"/>
                      <a:pt x="98442" y="5323"/>
                      <a:pt x="98442" y="7747"/>
                    </a:cubicBezTo>
                    <a:cubicBezTo>
                      <a:pt x="98442" y="10459"/>
                      <a:pt x="98595" y="13091"/>
                      <a:pt x="98812" y="15722"/>
                    </a:cubicBezTo>
                    <a:cubicBezTo>
                      <a:pt x="96199" y="15470"/>
                      <a:pt x="93567" y="15334"/>
                      <a:pt x="90891" y="15334"/>
                    </a:cubicBezTo>
                    <a:cubicBezTo>
                      <a:pt x="49079" y="15334"/>
                      <a:pt x="15188" y="49199"/>
                      <a:pt x="15188" y="91002"/>
                    </a:cubicBezTo>
                    <a:cubicBezTo>
                      <a:pt x="15188" y="132814"/>
                      <a:pt x="49079" y="166705"/>
                      <a:pt x="90891" y="166705"/>
                    </a:cubicBezTo>
                    <a:cubicBezTo>
                      <a:pt x="132685" y="166705"/>
                      <a:pt x="166576" y="132814"/>
                      <a:pt x="166576" y="91002"/>
                    </a:cubicBezTo>
                    <a:cubicBezTo>
                      <a:pt x="166576" y="57435"/>
                      <a:pt x="144715" y="28995"/>
                      <a:pt x="114437" y="19083"/>
                    </a:cubicBezTo>
                    <a:cubicBezTo>
                      <a:pt x="113888" y="15379"/>
                      <a:pt x="113581" y="11586"/>
                      <a:pt x="113581" y="7747"/>
                    </a:cubicBezTo>
                    <a:cubicBezTo>
                      <a:pt x="113581" y="6170"/>
                      <a:pt x="113644" y="4647"/>
                      <a:pt x="113734" y="3088"/>
                    </a:cubicBezTo>
                    <a:cubicBezTo>
                      <a:pt x="152834" y="13244"/>
                      <a:pt x="181697" y="48766"/>
                      <a:pt x="181697" y="91002"/>
                    </a:cubicBezTo>
                    <a:cubicBezTo>
                      <a:pt x="181697" y="141167"/>
                      <a:pt x="141047" y="181808"/>
                      <a:pt x="90891" y="181808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E40FD48B-2443-1E30-3716-982FD8B943E2}"/>
                  </a:ext>
                </a:extLst>
              </p:cNvPr>
              <p:cNvSpPr/>
              <p:nvPr/>
            </p:nvSpPr>
            <p:spPr>
              <a:xfrm flipV="1">
                <a:off x="11169682" y="1193162"/>
                <a:ext cx="141722" cy="141969"/>
              </a:xfrm>
              <a:custGeom>
                <a:avLst/>
                <a:gdLst>
                  <a:gd name="connsiteX0" fmla="*/ 90625 w 181332"/>
                  <a:gd name="connsiteY0" fmla="*/ 181826 h 181648"/>
                  <a:gd name="connsiteX1" fmla="*/ 116 w 181332"/>
                  <a:gd name="connsiteY1" fmla="*/ 98238 h 181648"/>
                  <a:gd name="connsiteX2" fmla="*/ 15093 w 181332"/>
                  <a:gd name="connsiteY2" fmla="*/ 95660 h 181648"/>
                  <a:gd name="connsiteX3" fmla="*/ 90625 w 181332"/>
                  <a:gd name="connsiteY3" fmla="*/ 166705 h 181648"/>
                  <a:gd name="connsiteX4" fmla="*/ 166328 w 181332"/>
                  <a:gd name="connsiteY4" fmla="*/ 91020 h 181648"/>
                  <a:gd name="connsiteX5" fmla="*/ 90625 w 181332"/>
                  <a:gd name="connsiteY5" fmla="*/ 15334 h 181648"/>
                  <a:gd name="connsiteX6" fmla="*/ 15795 w 181332"/>
                  <a:gd name="connsiteY6" fmla="*/ 79674 h 181648"/>
                  <a:gd name="connsiteX7" fmla="*/ 170 w 181332"/>
                  <a:gd name="connsiteY7" fmla="*/ 83000 h 181648"/>
                  <a:gd name="connsiteX8" fmla="*/ 90625 w 181332"/>
                  <a:gd name="connsiteY8" fmla="*/ 177 h 181648"/>
                  <a:gd name="connsiteX9" fmla="*/ 181449 w 181332"/>
                  <a:gd name="connsiteY9" fmla="*/ 91020 h 181648"/>
                  <a:gd name="connsiteX10" fmla="*/ 90625 w 181332"/>
                  <a:gd name="connsiteY10" fmla="*/ 181826 h 18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1332" h="181648">
                    <a:moveTo>
                      <a:pt x="90625" y="181826"/>
                    </a:moveTo>
                    <a:cubicBezTo>
                      <a:pt x="42901" y="181826"/>
                      <a:pt x="3802" y="145024"/>
                      <a:pt x="116" y="98238"/>
                    </a:cubicBezTo>
                    <a:cubicBezTo>
                      <a:pt x="5234" y="97796"/>
                      <a:pt x="10245" y="96940"/>
                      <a:pt x="15093" y="95660"/>
                    </a:cubicBezTo>
                    <a:cubicBezTo>
                      <a:pt x="17499" y="135292"/>
                      <a:pt x="50399" y="166705"/>
                      <a:pt x="90625" y="166705"/>
                    </a:cubicBezTo>
                    <a:cubicBezTo>
                      <a:pt x="132446" y="166705"/>
                      <a:pt x="166328" y="132814"/>
                      <a:pt x="166328" y="91020"/>
                    </a:cubicBezTo>
                    <a:cubicBezTo>
                      <a:pt x="166328" y="49199"/>
                      <a:pt x="132446" y="15334"/>
                      <a:pt x="90625" y="15334"/>
                    </a:cubicBezTo>
                    <a:cubicBezTo>
                      <a:pt x="52696" y="15334"/>
                      <a:pt x="21247" y="43260"/>
                      <a:pt x="15795" y="79674"/>
                    </a:cubicBezTo>
                    <a:cubicBezTo>
                      <a:pt x="10803" y="81306"/>
                      <a:pt x="5559" y="82423"/>
                      <a:pt x="170" y="83000"/>
                    </a:cubicBezTo>
                    <a:cubicBezTo>
                      <a:pt x="4216" y="36610"/>
                      <a:pt x="43172" y="177"/>
                      <a:pt x="90625" y="177"/>
                    </a:cubicBezTo>
                    <a:cubicBezTo>
                      <a:pt x="140781" y="177"/>
                      <a:pt x="181449" y="40845"/>
                      <a:pt x="181449" y="91020"/>
                    </a:cubicBezTo>
                    <a:cubicBezTo>
                      <a:pt x="181449" y="141167"/>
                      <a:pt x="140781" y="181826"/>
                      <a:pt x="90625" y="181826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9C15C1FE-0941-2980-2656-96E6F407D67E}"/>
                  </a:ext>
                </a:extLst>
              </p:cNvPr>
              <p:cNvSpPr/>
              <p:nvPr/>
            </p:nvSpPr>
            <p:spPr>
              <a:xfrm flipV="1">
                <a:off x="11015873" y="1193162"/>
                <a:ext cx="141736" cy="139694"/>
              </a:xfrm>
              <a:custGeom>
                <a:avLst/>
                <a:gdLst>
                  <a:gd name="connsiteX0" fmla="*/ 90614 w 181350"/>
                  <a:gd name="connsiteY0" fmla="*/ 178915 h 178737"/>
                  <a:gd name="connsiteX1" fmla="*/ 87 w 181350"/>
                  <a:gd name="connsiteY1" fmla="*/ 95327 h 178737"/>
                  <a:gd name="connsiteX2" fmla="*/ 15082 w 181350"/>
                  <a:gd name="connsiteY2" fmla="*/ 92749 h 178737"/>
                  <a:gd name="connsiteX3" fmla="*/ 90614 w 181350"/>
                  <a:gd name="connsiteY3" fmla="*/ 163794 h 178737"/>
                  <a:gd name="connsiteX4" fmla="*/ 166299 w 181350"/>
                  <a:gd name="connsiteY4" fmla="*/ 88109 h 178737"/>
                  <a:gd name="connsiteX5" fmla="*/ 114178 w 181350"/>
                  <a:gd name="connsiteY5" fmla="*/ 16172 h 178737"/>
                  <a:gd name="connsiteX6" fmla="*/ 113322 w 181350"/>
                  <a:gd name="connsiteY6" fmla="*/ 4836 h 178737"/>
                  <a:gd name="connsiteX7" fmla="*/ 113475 w 181350"/>
                  <a:gd name="connsiteY7" fmla="*/ 177 h 178737"/>
                  <a:gd name="connsiteX8" fmla="*/ 181438 w 181350"/>
                  <a:gd name="connsiteY8" fmla="*/ 88109 h 178737"/>
                  <a:gd name="connsiteX9" fmla="*/ 90614 w 181350"/>
                  <a:gd name="connsiteY9" fmla="*/ 178915 h 178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0" h="178737">
                    <a:moveTo>
                      <a:pt x="90614" y="178915"/>
                    </a:moveTo>
                    <a:cubicBezTo>
                      <a:pt x="42872" y="178915"/>
                      <a:pt x="3763" y="142068"/>
                      <a:pt x="87" y="95327"/>
                    </a:cubicBezTo>
                    <a:cubicBezTo>
                      <a:pt x="5223" y="94867"/>
                      <a:pt x="10215" y="93993"/>
                      <a:pt x="15082" y="92749"/>
                    </a:cubicBezTo>
                    <a:cubicBezTo>
                      <a:pt x="17488" y="132381"/>
                      <a:pt x="50369" y="163794"/>
                      <a:pt x="90614" y="163794"/>
                    </a:cubicBezTo>
                    <a:cubicBezTo>
                      <a:pt x="132417" y="163794"/>
                      <a:pt x="166299" y="129903"/>
                      <a:pt x="166299" y="88109"/>
                    </a:cubicBezTo>
                    <a:cubicBezTo>
                      <a:pt x="166299" y="54524"/>
                      <a:pt x="144438" y="26084"/>
                      <a:pt x="114178" y="16172"/>
                    </a:cubicBezTo>
                    <a:cubicBezTo>
                      <a:pt x="113637" y="12450"/>
                      <a:pt x="113322" y="8675"/>
                      <a:pt x="113322" y="4836"/>
                    </a:cubicBezTo>
                    <a:cubicBezTo>
                      <a:pt x="113322" y="3268"/>
                      <a:pt x="113367" y="1736"/>
                      <a:pt x="113475" y="177"/>
                    </a:cubicBezTo>
                    <a:cubicBezTo>
                      <a:pt x="152557" y="10333"/>
                      <a:pt x="181438" y="45855"/>
                      <a:pt x="181438" y="88109"/>
                    </a:cubicBezTo>
                    <a:cubicBezTo>
                      <a:pt x="181438" y="138256"/>
                      <a:pt x="140779" y="178915"/>
                      <a:pt x="90614" y="178915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14B01B0B-5F7B-DCF2-21F4-1F8D5B8196CD}"/>
                  </a:ext>
                </a:extLst>
              </p:cNvPr>
              <p:cNvSpPr/>
              <p:nvPr/>
            </p:nvSpPr>
            <p:spPr>
              <a:xfrm flipV="1">
                <a:off x="11015923" y="1270408"/>
                <a:ext cx="76900" cy="64716"/>
              </a:xfrm>
              <a:custGeom>
                <a:avLst/>
                <a:gdLst>
                  <a:gd name="connsiteX0" fmla="*/ 98110 w 98393"/>
                  <a:gd name="connsiteY0" fmla="*/ 7740 h 82804"/>
                  <a:gd name="connsiteX1" fmla="*/ 98480 w 98393"/>
                  <a:gd name="connsiteY1" fmla="*/ 15715 h 82804"/>
                  <a:gd name="connsiteX2" fmla="*/ 90541 w 98393"/>
                  <a:gd name="connsiteY2" fmla="*/ 15328 h 82804"/>
                  <a:gd name="connsiteX3" fmla="*/ 15676 w 98393"/>
                  <a:gd name="connsiteY3" fmla="*/ 79659 h 82804"/>
                  <a:gd name="connsiteX4" fmla="*/ 86 w 98393"/>
                  <a:gd name="connsiteY4" fmla="*/ 82975 h 82804"/>
                  <a:gd name="connsiteX5" fmla="*/ 90541 w 98393"/>
                  <a:gd name="connsiteY5" fmla="*/ 171 h 82804"/>
                  <a:gd name="connsiteX6" fmla="*/ 98399 w 98393"/>
                  <a:gd name="connsiteY6" fmla="*/ 540 h 82804"/>
                  <a:gd name="connsiteX7" fmla="*/ 98110 w 98393"/>
                  <a:gd name="connsiteY7" fmla="*/ 7740 h 82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8393" h="82804">
                    <a:moveTo>
                      <a:pt x="98110" y="7740"/>
                    </a:moveTo>
                    <a:cubicBezTo>
                      <a:pt x="98110" y="10453"/>
                      <a:pt x="98245" y="13084"/>
                      <a:pt x="98480" y="15715"/>
                    </a:cubicBezTo>
                    <a:cubicBezTo>
                      <a:pt x="95857" y="15463"/>
                      <a:pt x="93217" y="15328"/>
                      <a:pt x="90541" y="15328"/>
                    </a:cubicBezTo>
                    <a:cubicBezTo>
                      <a:pt x="52586" y="15328"/>
                      <a:pt x="21163" y="43254"/>
                      <a:pt x="15676" y="79659"/>
                    </a:cubicBezTo>
                    <a:cubicBezTo>
                      <a:pt x="10683" y="81299"/>
                      <a:pt x="5475" y="82407"/>
                      <a:pt x="86" y="82975"/>
                    </a:cubicBezTo>
                    <a:cubicBezTo>
                      <a:pt x="4132" y="36603"/>
                      <a:pt x="43079" y="171"/>
                      <a:pt x="90541" y="171"/>
                    </a:cubicBezTo>
                    <a:cubicBezTo>
                      <a:pt x="93190" y="171"/>
                      <a:pt x="95812" y="324"/>
                      <a:pt x="98399" y="540"/>
                    </a:cubicBezTo>
                    <a:cubicBezTo>
                      <a:pt x="98200" y="2910"/>
                      <a:pt x="98110" y="5316"/>
                      <a:pt x="98110" y="774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CF6BE027-A989-252C-FD92-F7570E45DCF6}"/>
                  </a:ext>
                </a:extLst>
              </p:cNvPr>
              <p:cNvSpPr/>
              <p:nvPr/>
            </p:nvSpPr>
            <p:spPr>
              <a:xfrm flipV="1">
                <a:off x="11035939" y="879106"/>
                <a:ext cx="101360" cy="37392"/>
              </a:xfrm>
              <a:custGeom>
                <a:avLst/>
                <a:gdLst>
                  <a:gd name="connsiteX0" fmla="*/ 103919 w 129689"/>
                  <a:gd name="connsiteY0" fmla="*/ 45751 h 47843"/>
                  <a:gd name="connsiteX1" fmla="*/ 64936 w 129689"/>
                  <a:gd name="connsiteY1" fmla="*/ 38614 h 47843"/>
                  <a:gd name="connsiteX2" fmla="*/ 25953 w 129689"/>
                  <a:gd name="connsiteY2" fmla="*/ 45751 h 47843"/>
                  <a:gd name="connsiteX3" fmla="*/ 91 w 129689"/>
                  <a:gd name="connsiteY3" fmla="*/ 40921 h 47843"/>
                  <a:gd name="connsiteX4" fmla="*/ 64936 w 129689"/>
                  <a:gd name="connsiteY4" fmla="*/ 100 h 47843"/>
                  <a:gd name="connsiteX5" fmla="*/ 129781 w 129689"/>
                  <a:gd name="connsiteY5" fmla="*/ 40921 h 47843"/>
                  <a:gd name="connsiteX6" fmla="*/ 103919 w 129689"/>
                  <a:gd name="connsiteY6" fmla="*/ 45751 h 47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9689" h="47843">
                    <a:moveTo>
                      <a:pt x="103919" y="45751"/>
                    </a:moveTo>
                    <a:cubicBezTo>
                      <a:pt x="94421" y="49284"/>
                      <a:pt x="78444" y="49608"/>
                      <a:pt x="64936" y="38614"/>
                    </a:cubicBezTo>
                    <a:cubicBezTo>
                      <a:pt x="51428" y="49608"/>
                      <a:pt x="35451" y="49284"/>
                      <a:pt x="25953" y="45751"/>
                    </a:cubicBezTo>
                    <a:cubicBezTo>
                      <a:pt x="18014" y="42796"/>
                      <a:pt x="11788" y="40822"/>
                      <a:pt x="91" y="40921"/>
                    </a:cubicBezTo>
                    <a:cubicBezTo>
                      <a:pt x="11680" y="16762"/>
                      <a:pt x="36370" y="100"/>
                      <a:pt x="64936" y="100"/>
                    </a:cubicBezTo>
                    <a:cubicBezTo>
                      <a:pt x="93502" y="100"/>
                      <a:pt x="118192" y="16762"/>
                      <a:pt x="129781" y="40921"/>
                    </a:cubicBezTo>
                    <a:cubicBezTo>
                      <a:pt x="118084" y="40822"/>
                      <a:pt x="111857" y="42796"/>
                      <a:pt x="103919" y="45751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29CF2E68-7DCB-C920-6EA2-BB389C38FBA9}"/>
                  </a:ext>
                </a:extLst>
              </p:cNvPr>
              <p:cNvSpPr/>
              <p:nvPr/>
            </p:nvSpPr>
            <p:spPr>
              <a:xfrm flipV="1">
                <a:off x="10809955" y="406401"/>
                <a:ext cx="553327" cy="546037"/>
              </a:xfrm>
              <a:custGeom>
                <a:avLst/>
                <a:gdLst>
                  <a:gd name="connsiteX0" fmla="*/ 354084 w 707976"/>
                  <a:gd name="connsiteY0" fmla="*/ 698745 h 698649"/>
                  <a:gd name="connsiteX1" fmla="*/ 87 w 707976"/>
                  <a:gd name="connsiteY1" fmla="*/ 344748 h 698649"/>
                  <a:gd name="connsiteX2" fmla="*/ 272965 w 707976"/>
                  <a:gd name="connsiteY2" fmla="*/ 95 h 698649"/>
                  <a:gd name="connsiteX3" fmla="*/ 157927 w 707976"/>
                  <a:gd name="connsiteY3" fmla="*/ 346775 h 698649"/>
                  <a:gd name="connsiteX4" fmla="*/ 249626 w 707976"/>
                  <a:gd name="connsiteY4" fmla="*/ 228079 h 698649"/>
                  <a:gd name="connsiteX5" fmla="*/ 364969 w 707976"/>
                  <a:gd name="connsiteY5" fmla="*/ 651580 h 698649"/>
                  <a:gd name="connsiteX6" fmla="*/ 464616 w 707976"/>
                  <a:gd name="connsiteY6" fmla="*/ 419460 h 698649"/>
                  <a:gd name="connsiteX7" fmla="*/ 480277 w 707976"/>
                  <a:gd name="connsiteY7" fmla="*/ 127839 h 698649"/>
                  <a:gd name="connsiteX8" fmla="*/ 570498 w 707976"/>
                  <a:gd name="connsiteY8" fmla="*/ 183735 h 698649"/>
                  <a:gd name="connsiteX9" fmla="*/ 435185 w 707976"/>
                  <a:gd name="connsiteY9" fmla="*/ 95 h 698649"/>
                  <a:gd name="connsiteX10" fmla="*/ 708063 w 707976"/>
                  <a:gd name="connsiteY10" fmla="*/ 344748 h 698649"/>
                  <a:gd name="connsiteX11" fmla="*/ 354084 w 707976"/>
                  <a:gd name="connsiteY11" fmla="*/ 698745 h 698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07976" h="698649">
                    <a:moveTo>
                      <a:pt x="354084" y="698745"/>
                    </a:moveTo>
                    <a:cubicBezTo>
                      <a:pt x="158585" y="698745"/>
                      <a:pt x="87" y="540255"/>
                      <a:pt x="87" y="344748"/>
                    </a:cubicBezTo>
                    <a:cubicBezTo>
                      <a:pt x="87" y="177166"/>
                      <a:pt x="116557" y="36771"/>
                      <a:pt x="272965" y="95"/>
                    </a:cubicBezTo>
                    <a:cubicBezTo>
                      <a:pt x="148673" y="66589"/>
                      <a:pt x="97994" y="219059"/>
                      <a:pt x="157927" y="346775"/>
                    </a:cubicBezTo>
                    <a:cubicBezTo>
                      <a:pt x="167615" y="296339"/>
                      <a:pt x="200497" y="251400"/>
                      <a:pt x="249626" y="228079"/>
                    </a:cubicBezTo>
                    <a:cubicBezTo>
                      <a:pt x="185547" y="377954"/>
                      <a:pt x="232730" y="554142"/>
                      <a:pt x="364969" y="651580"/>
                    </a:cubicBezTo>
                    <a:cubicBezTo>
                      <a:pt x="338954" y="562504"/>
                      <a:pt x="378910" y="480997"/>
                      <a:pt x="464616" y="419460"/>
                    </a:cubicBezTo>
                    <a:cubicBezTo>
                      <a:pt x="562649" y="349082"/>
                      <a:pt x="566794" y="205470"/>
                      <a:pt x="480277" y="127839"/>
                    </a:cubicBezTo>
                    <a:cubicBezTo>
                      <a:pt x="514646" y="135841"/>
                      <a:pt x="546618" y="154764"/>
                      <a:pt x="570498" y="183735"/>
                    </a:cubicBezTo>
                    <a:cubicBezTo>
                      <a:pt x="555764" y="107825"/>
                      <a:pt x="508167" y="39141"/>
                      <a:pt x="435185" y="95"/>
                    </a:cubicBezTo>
                    <a:cubicBezTo>
                      <a:pt x="591602" y="36771"/>
                      <a:pt x="708063" y="177166"/>
                      <a:pt x="708063" y="344748"/>
                    </a:cubicBezTo>
                    <a:cubicBezTo>
                      <a:pt x="708063" y="540255"/>
                      <a:pt x="549582" y="698745"/>
                      <a:pt x="354084" y="698745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507C8C1E-D13B-61B4-510A-EFA885654595}"/>
                  </a:ext>
                </a:extLst>
              </p:cNvPr>
              <p:cNvSpPr/>
              <p:nvPr/>
            </p:nvSpPr>
            <p:spPr>
              <a:xfrm flipV="1">
                <a:off x="11288389" y="932000"/>
                <a:ext cx="37446" cy="20452"/>
              </a:xfrm>
              <a:custGeom>
                <a:avLst/>
                <a:gdLst>
                  <a:gd name="connsiteX0" fmla="*/ 126 w 47912"/>
                  <a:gd name="connsiteY0" fmla="*/ 23257 h 26168"/>
                  <a:gd name="connsiteX1" fmla="*/ 6812 w 47912"/>
                  <a:gd name="connsiteY1" fmla="*/ 23257 h 26168"/>
                  <a:gd name="connsiteX2" fmla="*/ 6812 w 47912"/>
                  <a:gd name="connsiteY2" fmla="*/ 108 h 26168"/>
                  <a:gd name="connsiteX3" fmla="*/ 10029 w 47912"/>
                  <a:gd name="connsiteY3" fmla="*/ 108 h 26168"/>
                  <a:gd name="connsiteX4" fmla="*/ 10029 w 47912"/>
                  <a:gd name="connsiteY4" fmla="*/ 23257 h 26168"/>
                  <a:gd name="connsiteX5" fmla="*/ 16716 w 47912"/>
                  <a:gd name="connsiteY5" fmla="*/ 23257 h 26168"/>
                  <a:gd name="connsiteX6" fmla="*/ 16716 w 47912"/>
                  <a:gd name="connsiteY6" fmla="*/ 26276 h 26168"/>
                  <a:gd name="connsiteX7" fmla="*/ 126 w 47912"/>
                  <a:gd name="connsiteY7" fmla="*/ 26276 h 26168"/>
                  <a:gd name="connsiteX8" fmla="*/ 46308 w 47912"/>
                  <a:gd name="connsiteY8" fmla="*/ 26276 h 26168"/>
                  <a:gd name="connsiteX9" fmla="*/ 35396 w 47912"/>
                  <a:gd name="connsiteY9" fmla="*/ 20518 h 26168"/>
                  <a:gd name="connsiteX10" fmla="*/ 24483 w 47912"/>
                  <a:gd name="connsiteY10" fmla="*/ 26276 h 26168"/>
                  <a:gd name="connsiteX11" fmla="*/ 22753 w 47912"/>
                  <a:gd name="connsiteY11" fmla="*/ 26276 h 26168"/>
                  <a:gd name="connsiteX12" fmla="*/ 22753 w 47912"/>
                  <a:gd name="connsiteY12" fmla="*/ 108 h 26168"/>
                  <a:gd name="connsiteX13" fmla="*/ 25979 w 47912"/>
                  <a:gd name="connsiteY13" fmla="*/ 108 h 26168"/>
                  <a:gd name="connsiteX14" fmla="*/ 25979 w 47912"/>
                  <a:gd name="connsiteY14" fmla="*/ 23050 h 26168"/>
                  <a:gd name="connsiteX15" fmla="*/ 26096 w 47912"/>
                  <a:gd name="connsiteY15" fmla="*/ 23050 h 26168"/>
                  <a:gd name="connsiteX16" fmla="*/ 33792 w 47912"/>
                  <a:gd name="connsiteY16" fmla="*/ 14679 h 26168"/>
                  <a:gd name="connsiteX17" fmla="*/ 33792 w 47912"/>
                  <a:gd name="connsiteY17" fmla="*/ 8164 h 26168"/>
                  <a:gd name="connsiteX18" fmla="*/ 37009 w 47912"/>
                  <a:gd name="connsiteY18" fmla="*/ 8164 h 26168"/>
                  <a:gd name="connsiteX19" fmla="*/ 37009 w 47912"/>
                  <a:gd name="connsiteY19" fmla="*/ 14679 h 26168"/>
                  <a:gd name="connsiteX20" fmla="*/ 44695 w 47912"/>
                  <a:gd name="connsiteY20" fmla="*/ 23050 h 26168"/>
                  <a:gd name="connsiteX21" fmla="*/ 44813 w 47912"/>
                  <a:gd name="connsiteY21" fmla="*/ 23050 h 26168"/>
                  <a:gd name="connsiteX22" fmla="*/ 44813 w 47912"/>
                  <a:gd name="connsiteY22" fmla="*/ 108 h 26168"/>
                  <a:gd name="connsiteX23" fmla="*/ 48039 w 47912"/>
                  <a:gd name="connsiteY23" fmla="*/ 108 h 26168"/>
                  <a:gd name="connsiteX24" fmla="*/ 48039 w 47912"/>
                  <a:gd name="connsiteY24" fmla="*/ 26276 h 26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7912" h="26168">
                    <a:moveTo>
                      <a:pt x="126" y="23257"/>
                    </a:moveTo>
                    <a:lnTo>
                      <a:pt x="6812" y="23257"/>
                    </a:lnTo>
                    <a:lnTo>
                      <a:pt x="6812" y="108"/>
                    </a:lnTo>
                    <a:lnTo>
                      <a:pt x="10029" y="108"/>
                    </a:lnTo>
                    <a:lnTo>
                      <a:pt x="10029" y="23257"/>
                    </a:lnTo>
                    <a:lnTo>
                      <a:pt x="16716" y="23257"/>
                    </a:lnTo>
                    <a:lnTo>
                      <a:pt x="16716" y="26276"/>
                    </a:lnTo>
                    <a:lnTo>
                      <a:pt x="126" y="26276"/>
                    </a:lnTo>
                    <a:close/>
                    <a:moveTo>
                      <a:pt x="46308" y="26276"/>
                    </a:moveTo>
                    <a:cubicBezTo>
                      <a:pt x="41316" y="26276"/>
                      <a:pt x="37333" y="24104"/>
                      <a:pt x="35396" y="20518"/>
                    </a:cubicBezTo>
                    <a:cubicBezTo>
                      <a:pt x="33467" y="24104"/>
                      <a:pt x="29484" y="26276"/>
                      <a:pt x="24483" y="26276"/>
                    </a:cubicBezTo>
                    <a:lnTo>
                      <a:pt x="22753" y="26276"/>
                    </a:lnTo>
                    <a:lnTo>
                      <a:pt x="22753" y="108"/>
                    </a:lnTo>
                    <a:lnTo>
                      <a:pt x="25979" y="108"/>
                    </a:lnTo>
                    <a:lnTo>
                      <a:pt x="25979" y="23050"/>
                    </a:lnTo>
                    <a:lnTo>
                      <a:pt x="26096" y="23050"/>
                    </a:lnTo>
                    <a:cubicBezTo>
                      <a:pt x="30773" y="23050"/>
                      <a:pt x="33792" y="19752"/>
                      <a:pt x="33792" y="14679"/>
                    </a:cubicBezTo>
                    <a:lnTo>
                      <a:pt x="33792" y="8164"/>
                    </a:lnTo>
                    <a:lnTo>
                      <a:pt x="37009" y="8164"/>
                    </a:lnTo>
                    <a:lnTo>
                      <a:pt x="37009" y="14679"/>
                    </a:lnTo>
                    <a:cubicBezTo>
                      <a:pt x="37009" y="19752"/>
                      <a:pt x="40028" y="23050"/>
                      <a:pt x="44695" y="23050"/>
                    </a:cubicBezTo>
                    <a:lnTo>
                      <a:pt x="44813" y="23050"/>
                    </a:lnTo>
                    <a:lnTo>
                      <a:pt x="44813" y="108"/>
                    </a:lnTo>
                    <a:lnTo>
                      <a:pt x="48039" y="108"/>
                    </a:lnTo>
                    <a:lnTo>
                      <a:pt x="48039" y="26276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pic>
        <p:nvPicPr>
          <p:cNvPr id="47" name="图片 46">
            <a:extLst>
              <a:ext uri="{FF2B5EF4-FFF2-40B4-BE49-F238E27FC236}">
                <a16:creationId xmlns:a16="http://schemas.microsoft.com/office/drawing/2014/main" id="{050EFF77-1B15-AB46-30EE-65E450A475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3" t="6006" r="22678" b="20167"/>
          <a:stretch/>
        </p:blipFill>
        <p:spPr>
          <a:xfrm>
            <a:off x="11010900" y="3889893"/>
            <a:ext cx="508000" cy="540000"/>
          </a:xfrm>
          <a:prstGeom prst="rect">
            <a:avLst/>
          </a:prstGeom>
          <a:effectLst>
            <a:outerShdw blurRad="381000" dist="127000" dir="2700000" sx="124000" sy="124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48" name="标题 4">
            <a:extLst>
              <a:ext uri="{FF2B5EF4-FFF2-40B4-BE49-F238E27FC236}">
                <a16:creationId xmlns:a16="http://schemas.microsoft.com/office/drawing/2014/main" id="{31912203-4DED-4E22-8A23-05E3C88E0AE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154308" y="1028700"/>
            <a:ext cx="5364592" cy="2520000"/>
          </a:xfrm>
          <a:prstGeom prst="rect">
            <a:avLst/>
          </a:prstGeom>
          <a:effectLst>
            <a:outerShdw blurRad="190500" dist="635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4800">
                <a:ln w="19050"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Click to add title</a:t>
            </a:r>
            <a:endParaRPr lang="en-US" dirty="0"/>
          </a:p>
        </p:txBody>
      </p:sp>
      <p:sp>
        <p:nvSpPr>
          <p:cNvPr id="49" name="副标题 8">
            <a:extLst>
              <a:ext uri="{FF2B5EF4-FFF2-40B4-BE49-F238E27FC236}">
                <a16:creationId xmlns:a16="http://schemas.microsoft.com/office/drawing/2014/main" id="{7EFB125A-449C-F222-7669-4BD5AD6B5921}"/>
              </a:ext>
            </a:extLst>
          </p:cNvPr>
          <p:cNvSpPr>
            <a:spLocks noGrp="1"/>
          </p:cNvSpPr>
          <p:nvPr userDrawn="1">
            <p:ph type="subTitle" sz="quarter" idx="1" hasCustomPrompt="1"/>
          </p:nvPr>
        </p:nvSpPr>
        <p:spPr>
          <a:xfrm>
            <a:off x="6154308" y="3889893"/>
            <a:ext cx="4731280" cy="540000"/>
          </a:xfrm>
          <a:prstGeom prst="roundRect">
            <a:avLst>
              <a:gd name="adj" fmla="val 20053"/>
            </a:avLst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85000">
                <a:schemeClr val="tx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r">
              <a:lnSpc>
                <a:spcPct val="100000"/>
              </a:lnSpc>
              <a:buNone/>
              <a:defRPr lang="en-US" sz="2000" dirty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zh-CN" altLang="en-US" dirty="0"/>
              <a:t>Click to add subtitle</a:t>
            </a:r>
            <a:endParaRPr lang="en-US" dirty="0"/>
          </a:p>
        </p:txBody>
      </p:sp>
      <p:sp>
        <p:nvSpPr>
          <p:cNvPr id="50" name="文本占位符 3">
            <a:extLst>
              <a:ext uri="{FF2B5EF4-FFF2-40B4-BE49-F238E27FC236}">
                <a16:creationId xmlns:a16="http://schemas.microsoft.com/office/drawing/2014/main" id="{85DDFFDB-992B-2255-5744-B7937368677D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908053" y="6176603"/>
            <a:ext cx="8301392" cy="288000"/>
          </a:xfrm>
        </p:spPr>
        <p:txBody>
          <a:bodyPr anchor="ctr"/>
          <a:lstStyle>
            <a:lvl1pPr marL="0" indent="0" algn="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1" name="文本占位符 4">
            <a:extLst>
              <a:ext uri="{FF2B5EF4-FFF2-40B4-BE49-F238E27FC236}">
                <a16:creationId xmlns:a16="http://schemas.microsoft.com/office/drawing/2014/main" id="{7D6C04DB-04C2-94CB-EB0E-612C4BD1838E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0363652" y="6176603"/>
            <a:ext cx="1155248" cy="288000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OfficePLUS.cn</a:t>
            </a:r>
          </a:p>
        </p:txBody>
      </p: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3C42E79F-CE07-01A3-C948-713EB7416A5E}"/>
              </a:ext>
            </a:extLst>
          </p:cNvPr>
          <p:cNvCxnSpPr>
            <a:cxnSpLocks/>
          </p:cNvCxnSpPr>
          <p:nvPr userDrawn="1"/>
        </p:nvCxnSpPr>
        <p:spPr>
          <a:xfrm>
            <a:off x="10286548" y="6248603"/>
            <a:ext cx="0" cy="144000"/>
          </a:xfrm>
          <a:prstGeom prst="line">
            <a:avLst/>
          </a:prstGeom>
          <a:ln w="12700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图片 64">
            <a:extLst>
              <a:ext uri="{FF2B5EF4-FFF2-40B4-BE49-F238E27FC236}">
                <a16:creationId xmlns:a16="http://schemas.microsoft.com/office/drawing/2014/main" id="{7D3A7BAB-586B-2300-CF3B-79970A624B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4247" t="6726" r="7510" b="9074"/>
          <a:stretch/>
        </p:blipFill>
        <p:spPr>
          <a:xfrm>
            <a:off x="764563" y="1462090"/>
            <a:ext cx="5273130" cy="4413616"/>
          </a:xfrm>
          <a:prstGeom prst="rect">
            <a:avLst/>
          </a:prstGeom>
          <a:effectLst>
            <a:outerShdw blurRad="50800" dist="38100" dir="2700000" sx="103000" sy="103000" algn="tl" rotWithShape="0">
              <a:schemeClr val="accent1">
                <a:lumMod val="50000"/>
                <a:alpha val="20000"/>
              </a:schemeClr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genda" preserve="1" userDrawn="1">
  <p:cSld name="Agenda">
    <p:bg>
      <p:bgPr>
        <a:gradFill>
          <a:gsLst>
            <a:gs pos="0">
              <a:schemeClr val="accent1"/>
            </a:gs>
            <a:gs pos="49000">
              <a:schemeClr val="accent1">
                <a:lumMod val="75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B3F48315-0675-4B97-EC29-9603282F3A2A}"/>
              </a:ext>
            </a:extLst>
          </p:cNvPr>
          <p:cNvGrpSpPr/>
          <p:nvPr userDrawn="1"/>
        </p:nvGrpSpPr>
        <p:grpSpPr>
          <a:xfrm>
            <a:off x="0" y="1028700"/>
            <a:ext cx="12192000" cy="5829300"/>
            <a:chOff x="0" y="1028700"/>
            <a:chExt cx="12192000" cy="5829300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1200F201-5CDF-F585-E5B1-D5621594D6DF}"/>
                </a:ext>
              </a:extLst>
            </p:cNvPr>
            <p:cNvGrpSpPr/>
            <p:nvPr userDrawn="1"/>
          </p:nvGrpSpPr>
          <p:grpSpPr>
            <a:xfrm>
              <a:off x="0" y="4566832"/>
              <a:ext cx="12192000" cy="2291168"/>
              <a:chOff x="0" y="4566832"/>
              <a:chExt cx="12192000" cy="2291168"/>
            </a:xfrm>
          </p:grpSpPr>
          <p:sp>
            <p:nvSpPr>
              <p:cNvPr id="19" name="任意多边形: 形状 18">
                <a:extLst>
                  <a:ext uri="{FF2B5EF4-FFF2-40B4-BE49-F238E27FC236}">
                    <a16:creationId xmlns:a16="http://schemas.microsoft.com/office/drawing/2014/main" id="{8CC4B44B-4AB2-D8E1-B34F-39F8BD46B870}"/>
                  </a:ext>
                </a:extLst>
              </p:cNvPr>
              <p:cNvSpPr/>
              <p:nvPr/>
            </p:nvSpPr>
            <p:spPr>
              <a:xfrm>
                <a:off x="0" y="4566832"/>
                <a:ext cx="12192000" cy="912910"/>
              </a:xfrm>
              <a:custGeom>
                <a:avLst/>
                <a:gdLst>
                  <a:gd name="connsiteX0" fmla="*/ 193623 w 12192000"/>
                  <a:gd name="connsiteY0" fmla="*/ 671558 h 912910"/>
                  <a:gd name="connsiteX1" fmla="*/ 19876 w 12192000"/>
                  <a:gd name="connsiteY1" fmla="*/ 752353 h 912910"/>
                  <a:gd name="connsiteX2" fmla="*/ 0 w 12192000"/>
                  <a:gd name="connsiteY2" fmla="*/ 760693 h 912910"/>
                  <a:gd name="connsiteX3" fmla="*/ 0 w 12192000"/>
                  <a:gd name="connsiteY3" fmla="*/ 756772 h 912910"/>
                  <a:gd name="connsiteX4" fmla="*/ 170722 w 12192000"/>
                  <a:gd name="connsiteY4" fmla="*/ 680378 h 912910"/>
                  <a:gd name="connsiteX5" fmla="*/ 12192000 w 12192000"/>
                  <a:gd name="connsiteY5" fmla="*/ 0 h 912910"/>
                  <a:gd name="connsiteX6" fmla="*/ 12192000 w 12192000"/>
                  <a:gd name="connsiteY6" fmla="*/ 339934 h 912910"/>
                  <a:gd name="connsiteX7" fmla="*/ 12039018 w 12192000"/>
                  <a:gd name="connsiteY7" fmla="*/ 407738 h 912910"/>
                  <a:gd name="connsiteX8" fmla="*/ 9390318 w 12192000"/>
                  <a:gd name="connsiteY8" fmla="*/ 912805 h 912910"/>
                  <a:gd name="connsiteX9" fmla="*/ 4865950 w 12192000"/>
                  <a:gd name="connsiteY9" fmla="*/ 327563 h 912910"/>
                  <a:gd name="connsiteX10" fmla="*/ 2536440 w 12192000"/>
                  <a:gd name="connsiteY10" fmla="*/ 167642 h 912910"/>
                  <a:gd name="connsiteX11" fmla="*/ 489929 w 12192000"/>
                  <a:gd name="connsiteY11" fmla="*/ 557439 h 912910"/>
                  <a:gd name="connsiteX12" fmla="*/ 193623 w 12192000"/>
                  <a:gd name="connsiteY12" fmla="*/ 671558 h 912910"/>
                  <a:gd name="connsiteX13" fmla="*/ 324035 w 12192000"/>
                  <a:gd name="connsiteY13" fmla="*/ 610915 h 912910"/>
                  <a:gd name="connsiteX14" fmla="*/ 2645073 w 12192000"/>
                  <a:gd name="connsiteY14" fmla="*/ 69714 h 912910"/>
                  <a:gd name="connsiteX15" fmla="*/ 4907522 w 12192000"/>
                  <a:gd name="connsiteY15" fmla="*/ 187474 h 912910"/>
                  <a:gd name="connsiteX16" fmla="*/ 9304812 w 12192000"/>
                  <a:gd name="connsiteY16" fmla="*/ 678349 h 912910"/>
                  <a:gd name="connsiteX17" fmla="*/ 11888638 w 12192000"/>
                  <a:gd name="connsiteY17" fmla="*/ 139843 h 9129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2192000" h="912910">
                    <a:moveTo>
                      <a:pt x="193623" y="671558"/>
                    </a:moveTo>
                    <a:lnTo>
                      <a:pt x="19876" y="752353"/>
                    </a:lnTo>
                    <a:lnTo>
                      <a:pt x="0" y="760693"/>
                    </a:lnTo>
                    <a:lnTo>
                      <a:pt x="0" y="756772"/>
                    </a:lnTo>
                    <a:lnTo>
                      <a:pt x="170722" y="680378"/>
                    </a:lnTo>
                    <a:close/>
                    <a:moveTo>
                      <a:pt x="12192000" y="0"/>
                    </a:moveTo>
                    <a:lnTo>
                      <a:pt x="12192000" y="339934"/>
                    </a:lnTo>
                    <a:lnTo>
                      <a:pt x="12039018" y="407738"/>
                    </a:lnTo>
                    <a:cubicBezTo>
                      <a:pt x="11215614" y="743366"/>
                      <a:pt x="10317275" y="908438"/>
                      <a:pt x="9390318" y="912805"/>
                    </a:cubicBezTo>
                    <a:cubicBezTo>
                      <a:pt x="7853530" y="920059"/>
                      <a:pt x="6365726" y="550173"/>
                      <a:pt x="4865950" y="327563"/>
                    </a:cubicBezTo>
                    <a:cubicBezTo>
                      <a:pt x="4098513" y="213629"/>
                      <a:pt x="3317721" y="135099"/>
                      <a:pt x="2536440" y="167642"/>
                    </a:cubicBezTo>
                    <a:cubicBezTo>
                      <a:pt x="1825182" y="197241"/>
                      <a:pt x="1135797" y="327987"/>
                      <a:pt x="489929" y="557439"/>
                    </a:cubicBezTo>
                    <a:lnTo>
                      <a:pt x="193623" y="671558"/>
                    </a:lnTo>
                    <a:lnTo>
                      <a:pt x="324035" y="610915"/>
                    </a:lnTo>
                    <a:cubicBezTo>
                      <a:pt x="1043287" y="299233"/>
                      <a:pt x="1827814" y="116299"/>
                      <a:pt x="2645073" y="69714"/>
                    </a:cubicBezTo>
                    <a:cubicBezTo>
                      <a:pt x="3401923" y="26589"/>
                      <a:pt x="4160484" y="89512"/>
                      <a:pt x="4907522" y="187474"/>
                    </a:cubicBezTo>
                    <a:cubicBezTo>
                      <a:pt x="6365929" y="378673"/>
                      <a:pt x="7816112" y="711491"/>
                      <a:pt x="9304812" y="678349"/>
                    </a:cubicBezTo>
                    <a:cubicBezTo>
                      <a:pt x="10213135" y="658143"/>
                      <a:pt x="11088695" y="480238"/>
                      <a:pt x="11888638" y="139843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  <a:alpha val="25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pPr lvl="0"/>
                <a:endParaRPr lang="zh-CN" altLang="en-US" dirty="0"/>
              </a:p>
            </p:txBody>
          </p:sp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BE106E97-FCFA-6B62-410D-0DD80643FFF6}"/>
                  </a:ext>
                </a:extLst>
              </p:cNvPr>
              <p:cNvSpPr/>
              <p:nvPr/>
            </p:nvSpPr>
            <p:spPr>
              <a:xfrm>
                <a:off x="0" y="4814870"/>
                <a:ext cx="12192000" cy="1104312"/>
              </a:xfrm>
              <a:custGeom>
                <a:avLst/>
                <a:gdLst>
                  <a:gd name="connsiteX0" fmla="*/ 2771495 w 12192000"/>
                  <a:gd name="connsiteY0" fmla="*/ 334 h 1104312"/>
                  <a:gd name="connsiteX1" fmla="*/ 4845062 w 12192000"/>
                  <a:gd name="connsiteY1" fmla="*/ 202509 h 1104312"/>
                  <a:gd name="connsiteX2" fmla="*/ 9454366 w 12192000"/>
                  <a:gd name="connsiteY2" fmla="*/ 866946 h 1104312"/>
                  <a:gd name="connsiteX3" fmla="*/ 12167613 w 12192000"/>
                  <a:gd name="connsiteY3" fmla="*/ 391133 h 1104312"/>
                  <a:gd name="connsiteX4" fmla="*/ 12192000 w 12192000"/>
                  <a:gd name="connsiteY4" fmla="*/ 380683 h 1104312"/>
                  <a:gd name="connsiteX5" fmla="*/ 12192000 w 12192000"/>
                  <a:gd name="connsiteY5" fmla="*/ 702009 h 1104312"/>
                  <a:gd name="connsiteX6" fmla="*/ 11940641 w 12192000"/>
                  <a:gd name="connsiteY6" fmla="*/ 787935 h 1104312"/>
                  <a:gd name="connsiteX7" fmla="*/ 9539872 w 12192000"/>
                  <a:gd name="connsiteY7" fmla="*/ 1101336 h 1104312"/>
                  <a:gd name="connsiteX8" fmla="*/ 4824338 w 12192000"/>
                  <a:gd name="connsiteY8" fmla="*/ 345958 h 1104312"/>
                  <a:gd name="connsiteX9" fmla="*/ 2363922 w 12192000"/>
                  <a:gd name="connsiteY9" fmla="*/ 100055 h 1104312"/>
                  <a:gd name="connsiteX10" fmla="*/ 224538 w 12192000"/>
                  <a:gd name="connsiteY10" fmla="*/ 441401 h 1104312"/>
                  <a:gd name="connsiteX11" fmla="*/ 0 w 12192000"/>
                  <a:gd name="connsiteY11" fmla="*/ 520883 h 1104312"/>
                  <a:gd name="connsiteX12" fmla="*/ 0 w 12192000"/>
                  <a:gd name="connsiteY12" fmla="*/ 508993 h 1104312"/>
                  <a:gd name="connsiteX13" fmla="*/ 41914 w 12192000"/>
                  <a:gd name="connsiteY13" fmla="*/ 490860 h 1104312"/>
                  <a:gd name="connsiteX14" fmla="*/ 2472555 w 12192000"/>
                  <a:gd name="connsiteY14" fmla="*/ 2758 h 1104312"/>
                  <a:gd name="connsiteX15" fmla="*/ 2771495 w 12192000"/>
                  <a:gd name="connsiteY15" fmla="*/ 334 h 110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192000" h="1104312">
                    <a:moveTo>
                      <a:pt x="2771495" y="334"/>
                    </a:moveTo>
                    <a:cubicBezTo>
                      <a:pt x="3468589" y="6284"/>
                      <a:pt x="4162297" y="90996"/>
                      <a:pt x="4845062" y="202509"/>
                    </a:cubicBezTo>
                    <a:cubicBezTo>
                      <a:pt x="6372281" y="451939"/>
                      <a:pt x="7884598" y="849810"/>
                      <a:pt x="9454366" y="866946"/>
                    </a:cubicBezTo>
                    <a:cubicBezTo>
                      <a:pt x="10400133" y="877283"/>
                      <a:pt x="11321243" y="723500"/>
                      <a:pt x="12167613" y="391133"/>
                    </a:cubicBezTo>
                    <a:lnTo>
                      <a:pt x="12192000" y="380683"/>
                    </a:lnTo>
                    <a:lnTo>
                      <a:pt x="12192000" y="702009"/>
                    </a:lnTo>
                    <a:lnTo>
                      <a:pt x="11940641" y="787935"/>
                    </a:lnTo>
                    <a:cubicBezTo>
                      <a:pt x="11177764" y="1023217"/>
                      <a:pt x="10366410" y="1123398"/>
                      <a:pt x="9539872" y="1101336"/>
                    </a:cubicBezTo>
                    <a:cubicBezTo>
                      <a:pt x="7929386" y="1058345"/>
                      <a:pt x="6385596" y="626866"/>
                      <a:pt x="4824338" y="345958"/>
                    </a:cubicBezTo>
                    <a:cubicBezTo>
                      <a:pt x="4016754" y="200645"/>
                      <a:pt x="3193249" y="90904"/>
                      <a:pt x="2363922" y="100055"/>
                    </a:cubicBezTo>
                    <a:cubicBezTo>
                      <a:pt x="1625119" y="108216"/>
                      <a:pt x="903677" y="221399"/>
                      <a:pt x="224538" y="441401"/>
                    </a:cubicBezTo>
                    <a:lnTo>
                      <a:pt x="0" y="520883"/>
                    </a:lnTo>
                    <a:lnTo>
                      <a:pt x="0" y="508993"/>
                    </a:lnTo>
                    <a:lnTo>
                      <a:pt x="41914" y="490860"/>
                    </a:lnTo>
                    <a:cubicBezTo>
                      <a:pt x="800311" y="186985"/>
                      <a:pt x="1622982" y="24188"/>
                      <a:pt x="2472555" y="2758"/>
                    </a:cubicBezTo>
                    <a:cubicBezTo>
                      <a:pt x="2572256" y="242"/>
                      <a:pt x="2671910" y="-516"/>
                      <a:pt x="2771495" y="334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  <a:alpha val="10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pPr lvl="0"/>
                <a:endParaRPr lang="zh-CN" altLang="en-US"/>
              </a:p>
            </p:txBody>
          </p:sp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0AF0A808-1417-3511-E766-AC43E4AA3FA2}"/>
                  </a:ext>
                </a:extLst>
              </p:cNvPr>
              <p:cNvSpPr/>
              <p:nvPr/>
            </p:nvSpPr>
            <p:spPr>
              <a:xfrm>
                <a:off x="0" y="4998537"/>
                <a:ext cx="12192000" cy="1367358"/>
              </a:xfrm>
              <a:custGeom>
                <a:avLst/>
                <a:gdLst>
                  <a:gd name="connsiteX0" fmla="*/ 2300038 w 12192000"/>
                  <a:gd name="connsiteY0" fmla="*/ 73 h 1367358"/>
                  <a:gd name="connsiteX1" fmla="*/ 4782644 w 12192000"/>
                  <a:gd name="connsiteY1" fmla="*/ 281747 h 1367358"/>
                  <a:gd name="connsiteX2" fmla="*/ 9626601 w 12192000"/>
                  <a:gd name="connsiteY2" fmla="*/ 1120446 h 1367358"/>
                  <a:gd name="connsiteX3" fmla="*/ 12064644 w 12192000"/>
                  <a:gd name="connsiteY3" fmla="*/ 832163 h 1367358"/>
                  <a:gd name="connsiteX4" fmla="*/ 12192000 w 12192000"/>
                  <a:gd name="connsiteY4" fmla="*/ 790289 h 1367358"/>
                  <a:gd name="connsiteX5" fmla="*/ 12192000 w 12192000"/>
                  <a:gd name="connsiteY5" fmla="*/ 1100557 h 1367358"/>
                  <a:gd name="connsiteX6" fmla="*/ 11802615 w 12192000"/>
                  <a:gd name="connsiteY6" fmla="*/ 1197207 h 1367358"/>
                  <a:gd name="connsiteX7" fmla="*/ 9712106 w 12192000"/>
                  <a:gd name="connsiteY7" fmla="*/ 1355169 h 1367358"/>
                  <a:gd name="connsiteX8" fmla="*/ 4761918 w 12192000"/>
                  <a:gd name="connsiteY8" fmla="*/ 425462 h 1367358"/>
                  <a:gd name="connsiteX9" fmla="*/ 2214491 w 12192000"/>
                  <a:gd name="connsiteY9" fmla="*/ 97270 h 1367358"/>
                  <a:gd name="connsiteX10" fmla="*/ 327319 w 12192000"/>
                  <a:gd name="connsiteY10" fmla="*/ 292298 h 1367358"/>
                  <a:gd name="connsiteX11" fmla="*/ 0 w 12192000"/>
                  <a:gd name="connsiteY11" fmla="*/ 378999 h 1367358"/>
                  <a:gd name="connsiteX12" fmla="*/ 0 w 12192000"/>
                  <a:gd name="connsiteY12" fmla="*/ 353638 h 1367358"/>
                  <a:gd name="connsiteX13" fmla="*/ 105485 w 12192000"/>
                  <a:gd name="connsiteY13" fmla="*/ 317776 h 1367358"/>
                  <a:gd name="connsiteX14" fmla="*/ 2300038 w 12192000"/>
                  <a:gd name="connsiteY14" fmla="*/ 73 h 136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192000" h="1367358">
                    <a:moveTo>
                      <a:pt x="2300038" y="73"/>
                    </a:moveTo>
                    <a:cubicBezTo>
                      <a:pt x="3138607" y="3667"/>
                      <a:pt x="3968748" y="124921"/>
                      <a:pt x="4782644" y="281747"/>
                    </a:cubicBezTo>
                    <a:cubicBezTo>
                      <a:pt x="6385760" y="590607"/>
                      <a:pt x="7968150" y="1056624"/>
                      <a:pt x="9626601" y="1120446"/>
                    </a:cubicBezTo>
                    <a:cubicBezTo>
                      <a:pt x="10463399" y="1152640"/>
                      <a:pt x="11287669" y="1061693"/>
                      <a:pt x="12064644" y="832163"/>
                    </a:cubicBezTo>
                    <a:lnTo>
                      <a:pt x="12192000" y="790289"/>
                    </a:lnTo>
                    <a:lnTo>
                      <a:pt x="12192000" y="1100557"/>
                    </a:lnTo>
                    <a:lnTo>
                      <a:pt x="11802615" y="1197207"/>
                    </a:lnTo>
                    <a:cubicBezTo>
                      <a:pt x="11126480" y="1343895"/>
                      <a:pt x="10422570" y="1392874"/>
                      <a:pt x="9712106" y="1355169"/>
                    </a:cubicBezTo>
                    <a:cubicBezTo>
                      <a:pt x="8012980" y="1264993"/>
                      <a:pt x="6399156" y="765767"/>
                      <a:pt x="4761918" y="425462"/>
                    </a:cubicBezTo>
                    <a:cubicBezTo>
                      <a:pt x="3928276" y="252199"/>
                      <a:pt x="3076880" y="114007"/>
                      <a:pt x="2214491" y="97270"/>
                    </a:cubicBezTo>
                    <a:cubicBezTo>
                      <a:pt x="1571159" y="84792"/>
                      <a:pt x="936592" y="148417"/>
                      <a:pt x="327319" y="292298"/>
                    </a:cubicBezTo>
                    <a:lnTo>
                      <a:pt x="0" y="378999"/>
                    </a:lnTo>
                    <a:lnTo>
                      <a:pt x="0" y="353638"/>
                    </a:lnTo>
                    <a:lnTo>
                      <a:pt x="105485" y="317776"/>
                    </a:lnTo>
                    <a:cubicBezTo>
                      <a:pt x="803987" y="101434"/>
                      <a:pt x="1544591" y="-3172"/>
                      <a:pt x="2300038" y="73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  <a:alpha val="25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pPr lvl="0"/>
                <a:endParaRPr lang="zh-CN" altLang="en-US"/>
              </a:p>
            </p:txBody>
          </p:sp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85D40221-0991-E3A5-63A0-EEF984AC7BD0}"/>
                  </a:ext>
                </a:extLst>
              </p:cNvPr>
              <p:cNvSpPr/>
              <p:nvPr/>
            </p:nvSpPr>
            <p:spPr>
              <a:xfrm>
                <a:off x="0" y="5175527"/>
                <a:ext cx="12192000" cy="1643060"/>
              </a:xfrm>
              <a:custGeom>
                <a:avLst/>
                <a:gdLst>
                  <a:gd name="connsiteX0" fmla="*/ 1737158 w 12192000"/>
                  <a:gd name="connsiteY0" fmla="*/ 1153 h 1643060"/>
                  <a:gd name="connsiteX1" fmla="*/ 2127519 w 12192000"/>
                  <a:gd name="connsiteY1" fmla="*/ 3902 h 1643060"/>
                  <a:gd name="connsiteX2" fmla="*/ 4741072 w 12192000"/>
                  <a:gd name="connsiteY2" fmla="*/ 372057 h 1643060"/>
                  <a:gd name="connsiteX3" fmla="*/ 9776196 w 12192000"/>
                  <a:gd name="connsiteY3" fmla="*/ 1379994 h 1643060"/>
                  <a:gd name="connsiteX4" fmla="*/ 11911335 w 12192000"/>
                  <a:gd name="connsiteY4" fmla="*/ 1246631 h 1643060"/>
                  <a:gd name="connsiteX5" fmla="*/ 12192000 w 12192000"/>
                  <a:gd name="connsiteY5" fmla="*/ 1180608 h 1643060"/>
                  <a:gd name="connsiteX6" fmla="*/ 12192000 w 12192000"/>
                  <a:gd name="connsiteY6" fmla="*/ 1474918 h 1643060"/>
                  <a:gd name="connsiteX7" fmla="*/ 12041381 w 12192000"/>
                  <a:gd name="connsiteY7" fmla="*/ 1508261 h 1643060"/>
                  <a:gd name="connsiteX8" fmla="*/ 9861661 w 12192000"/>
                  <a:gd name="connsiteY8" fmla="*/ 1614683 h 1643060"/>
                  <a:gd name="connsiteX9" fmla="*/ 4699500 w 12192000"/>
                  <a:gd name="connsiteY9" fmla="*/ 511480 h 1643060"/>
                  <a:gd name="connsiteX10" fmla="*/ 2041973 w 12192000"/>
                  <a:gd name="connsiteY10" fmla="*/ 101298 h 1643060"/>
                  <a:gd name="connsiteX11" fmla="*/ 79002 w 12192000"/>
                  <a:gd name="connsiteY11" fmla="*/ 253251 h 1643060"/>
                  <a:gd name="connsiteX12" fmla="*/ 0 w 12192000"/>
                  <a:gd name="connsiteY12" fmla="*/ 272105 h 1643060"/>
                  <a:gd name="connsiteX13" fmla="*/ 0 w 12192000"/>
                  <a:gd name="connsiteY13" fmla="*/ 232782 h 1643060"/>
                  <a:gd name="connsiteX14" fmla="*/ 209743 w 12192000"/>
                  <a:gd name="connsiteY14" fmla="*/ 179761 h 1643060"/>
                  <a:gd name="connsiteX15" fmla="*/ 1737158 w 12192000"/>
                  <a:gd name="connsiteY15" fmla="*/ 1153 h 164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2192000" h="1643060">
                    <a:moveTo>
                      <a:pt x="1737158" y="1153"/>
                    </a:moveTo>
                    <a:cubicBezTo>
                      <a:pt x="1866895" y="-1034"/>
                      <a:pt x="1997061" y="-104"/>
                      <a:pt x="2127519" y="3902"/>
                    </a:cubicBezTo>
                    <a:cubicBezTo>
                      <a:pt x="3014013" y="31121"/>
                      <a:pt x="3887029" y="183953"/>
                      <a:pt x="4741072" y="372057"/>
                    </a:cubicBezTo>
                    <a:cubicBezTo>
                      <a:pt x="6405752" y="738749"/>
                      <a:pt x="8044373" y="1265561"/>
                      <a:pt x="9776196" y="1379994"/>
                    </a:cubicBezTo>
                    <a:cubicBezTo>
                      <a:pt x="10499944" y="1427827"/>
                      <a:pt x="11219079" y="1387754"/>
                      <a:pt x="11911335" y="1246631"/>
                    </a:cubicBezTo>
                    <a:lnTo>
                      <a:pt x="12192000" y="1180608"/>
                    </a:lnTo>
                    <a:lnTo>
                      <a:pt x="12192000" y="1474918"/>
                    </a:lnTo>
                    <a:lnTo>
                      <a:pt x="12041381" y="1508261"/>
                    </a:lnTo>
                    <a:cubicBezTo>
                      <a:pt x="11332782" y="1642861"/>
                      <a:pt x="10598438" y="1673206"/>
                      <a:pt x="9861661" y="1614683"/>
                    </a:cubicBezTo>
                    <a:cubicBezTo>
                      <a:pt x="8081996" y="1473331"/>
                      <a:pt x="6405630" y="909783"/>
                      <a:pt x="4699500" y="511480"/>
                    </a:cubicBezTo>
                    <a:cubicBezTo>
                      <a:pt x="3832103" y="309001"/>
                      <a:pt x="2945242" y="142093"/>
                      <a:pt x="2041973" y="101298"/>
                    </a:cubicBezTo>
                    <a:cubicBezTo>
                      <a:pt x="1376196" y="71246"/>
                      <a:pt x="715716" y="119625"/>
                      <a:pt x="79002" y="253251"/>
                    </a:cubicBezTo>
                    <a:lnTo>
                      <a:pt x="0" y="272105"/>
                    </a:lnTo>
                    <a:lnTo>
                      <a:pt x="0" y="232782"/>
                    </a:lnTo>
                    <a:lnTo>
                      <a:pt x="209743" y="179761"/>
                    </a:lnTo>
                    <a:cubicBezTo>
                      <a:pt x="706130" y="68527"/>
                      <a:pt x="1218210" y="9900"/>
                      <a:pt x="1737158" y="1153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  <a:alpha val="10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pPr lvl="0"/>
                <a:endParaRPr lang="zh-CN" altLang="en-US"/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B175589E-BF23-3D0F-0D92-E1E784F53678}"/>
                  </a:ext>
                </a:extLst>
              </p:cNvPr>
              <p:cNvSpPr/>
              <p:nvPr/>
            </p:nvSpPr>
            <p:spPr>
              <a:xfrm>
                <a:off x="1" y="5347107"/>
                <a:ext cx="8919481" cy="1510893"/>
              </a:xfrm>
              <a:custGeom>
                <a:avLst/>
                <a:gdLst>
                  <a:gd name="connsiteX0" fmla="*/ 1550725 w 8919481"/>
                  <a:gd name="connsiteY0" fmla="*/ 272 h 1510893"/>
                  <a:gd name="connsiteX1" fmla="*/ 1954999 w 8919481"/>
                  <a:gd name="connsiteY1" fmla="*/ 13106 h 1510893"/>
                  <a:gd name="connsiteX2" fmla="*/ 4678652 w 8919481"/>
                  <a:gd name="connsiteY2" fmla="*/ 463617 h 1510893"/>
                  <a:gd name="connsiteX3" fmla="*/ 8917156 w 8919481"/>
                  <a:gd name="connsiteY3" fmla="*/ 1510523 h 1510893"/>
                  <a:gd name="connsiteX4" fmla="*/ 8919481 w 8919481"/>
                  <a:gd name="connsiteY4" fmla="*/ 1510893 h 1510893"/>
                  <a:gd name="connsiteX5" fmla="*/ 7962231 w 8919481"/>
                  <a:gd name="connsiteY5" fmla="*/ 1510893 h 1510893"/>
                  <a:gd name="connsiteX6" fmla="*/ 7299504 w 8919481"/>
                  <a:gd name="connsiteY6" fmla="*/ 1341590 h 1510893"/>
                  <a:gd name="connsiteX7" fmla="*/ 4641641 w 8919481"/>
                  <a:gd name="connsiteY7" fmla="*/ 603938 h 1510893"/>
                  <a:gd name="connsiteX8" fmla="*/ 1860414 w 8919481"/>
                  <a:gd name="connsiteY8" fmla="*/ 109969 h 1510893"/>
                  <a:gd name="connsiteX9" fmla="*/ 227376 w 8919481"/>
                  <a:gd name="connsiteY9" fmla="*/ 157170 h 1510893"/>
                  <a:gd name="connsiteX10" fmla="*/ 0 w 8919481"/>
                  <a:gd name="connsiteY10" fmla="*/ 193135 h 1510893"/>
                  <a:gd name="connsiteX11" fmla="*/ 0 w 8919481"/>
                  <a:gd name="connsiteY11" fmla="*/ 139570 h 1510893"/>
                  <a:gd name="connsiteX12" fmla="*/ 352830 w 8919481"/>
                  <a:gd name="connsiteY12" fmla="*/ 79294 h 1510893"/>
                  <a:gd name="connsiteX13" fmla="*/ 1550725 w 8919481"/>
                  <a:gd name="connsiteY13" fmla="*/ 272 h 1510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919481" h="1510893">
                    <a:moveTo>
                      <a:pt x="1550725" y="272"/>
                    </a:moveTo>
                    <a:cubicBezTo>
                      <a:pt x="1685219" y="1352"/>
                      <a:pt x="1820027" y="5653"/>
                      <a:pt x="1954999" y="13106"/>
                    </a:cubicBezTo>
                    <a:cubicBezTo>
                      <a:pt x="2882333" y="64316"/>
                      <a:pt x="3790896" y="246264"/>
                      <a:pt x="4678652" y="463617"/>
                    </a:cubicBezTo>
                    <a:cubicBezTo>
                      <a:pt x="6087346" y="808489"/>
                      <a:pt x="7474482" y="1263260"/>
                      <a:pt x="8917156" y="1510523"/>
                    </a:cubicBezTo>
                    <a:lnTo>
                      <a:pt x="8919481" y="1510893"/>
                    </a:lnTo>
                    <a:lnTo>
                      <a:pt x="7962231" y="1510893"/>
                    </a:lnTo>
                    <a:lnTo>
                      <a:pt x="7299504" y="1341590"/>
                    </a:lnTo>
                    <a:cubicBezTo>
                      <a:pt x="6409467" y="1103564"/>
                      <a:pt x="5530069" y="832389"/>
                      <a:pt x="4641641" y="603938"/>
                    </a:cubicBezTo>
                    <a:cubicBezTo>
                      <a:pt x="3736335" y="371146"/>
                      <a:pt x="2809042" y="173924"/>
                      <a:pt x="1860414" y="109969"/>
                    </a:cubicBezTo>
                    <a:cubicBezTo>
                      <a:pt x="1311241" y="72951"/>
                      <a:pt x="763534" y="86993"/>
                      <a:pt x="227376" y="157170"/>
                    </a:cubicBezTo>
                    <a:lnTo>
                      <a:pt x="0" y="193135"/>
                    </a:lnTo>
                    <a:lnTo>
                      <a:pt x="0" y="139570"/>
                    </a:lnTo>
                    <a:lnTo>
                      <a:pt x="352830" y="79294"/>
                    </a:lnTo>
                    <a:cubicBezTo>
                      <a:pt x="746593" y="22771"/>
                      <a:pt x="1147244" y="-2969"/>
                      <a:pt x="1550725" y="272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  <a:alpha val="25000"/>
                </a:schemeClr>
              </a:solidFill>
              <a:ln w="635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zh-CN" altLang="en-US"/>
              </a:p>
            </p:txBody>
          </p:sp>
        </p:grpSp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9DA34CA4-E9D3-6B78-3019-82F4B0087D34}"/>
                </a:ext>
              </a:extLst>
            </p:cNvPr>
            <p:cNvSpPr/>
            <p:nvPr userDrawn="1"/>
          </p:nvSpPr>
          <p:spPr>
            <a:xfrm>
              <a:off x="869650" y="1028700"/>
              <a:ext cx="10440000" cy="4680000"/>
            </a:xfrm>
            <a:prstGeom prst="roundRect">
              <a:avLst>
                <a:gd name="adj" fmla="val 4001"/>
              </a:avLst>
            </a:prstGeom>
            <a:gradFill flip="none" rotWithShape="0">
              <a:gsLst>
                <a:gs pos="0">
                  <a:schemeClr val="bg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2" name="fc36129a-1320-4ffa-95d8-089f818003e2"/>
          <p:cNvSpPr>
            <a:spLocks noGrp="1"/>
          </p:cNvSpPr>
          <p:nvPr>
            <p:ph type="title" hasCustomPrompt="1"/>
          </p:nvPr>
        </p:nvSpPr>
        <p:spPr>
          <a:xfrm>
            <a:off x="800100" y="1605286"/>
            <a:ext cx="1922161" cy="864515"/>
          </a:xfrm>
          <a:prstGeom prst="rect">
            <a:avLst/>
          </a:prstGeom>
          <a:noFill/>
        </p:spPr>
        <p:txBody>
          <a:bodyPr anchor="t" anchorCtr="0">
            <a:normAutofit/>
          </a:bodyPr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Agenda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2970377" y="1605286"/>
            <a:ext cx="8231021" cy="4071936"/>
          </a:xfrm>
        </p:spPr>
        <p:txBody>
          <a:bodyPr numCol="1"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/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/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zh-CN" altLang="en-US" dirty="0"/>
              <a:t>Click to add text</a:t>
            </a:r>
            <a:endParaRPr lang="en-US" dirty="0"/>
          </a:p>
          <a:p>
            <a:pPr lvl="1"/>
            <a:r>
              <a:rPr lang="zh-CN" altLang="en-US" dirty="0"/>
              <a:t>Second level</a:t>
            </a:r>
            <a:endParaRPr lang="en-US" dirty="0"/>
          </a:p>
          <a:p>
            <a:pPr lvl="2"/>
            <a:r>
              <a:rPr lang="zh-CN" altLang="en-US" dirty="0"/>
              <a:t>Third level</a:t>
            </a:r>
            <a:endParaRPr lang="en-US" dirty="0"/>
          </a:p>
          <a:p>
            <a:pPr lvl="3"/>
            <a:r>
              <a:rPr lang="zh-CN" altLang="en-US" dirty="0"/>
              <a:t>Fourth level</a:t>
            </a:r>
            <a:endParaRPr lang="en-US" dirty="0"/>
          </a:p>
          <a:p>
            <a:pPr lvl="4"/>
            <a:r>
              <a:rPr lang="zh-CN" altLang="en-US" dirty="0"/>
              <a:t>Fifth level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8E8E8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8E8E8E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E8E8E"/>
                </a:solidFill>
              </a:defRPr>
            </a:lvl1pPr>
          </a:lstStyle>
          <a:p>
            <a:fld id="{C8BB1146-E542-4D4E-B8E9-6919A11DDD4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直接连接符 9"/>
          <p:cNvCxnSpPr>
            <a:cxnSpLocks/>
          </p:cNvCxnSpPr>
          <p:nvPr/>
        </p:nvCxnSpPr>
        <p:spPr>
          <a:xfrm>
            <a:off x="2846319" y="1605285"/>
            <a:ext cx="0" cy="4071937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accent1">
                <a:alpha val="3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任意多边形: 形状 12"/>
          <p:cNvSpPr>
            <a:spLocks noChangeAspect="1"/>
          </p:cNvSpPr>
          <p:nvPr/>
        </p:nvSpPr>
        <p:spPr bwMode="auto">
          <a:xfrm>
            <a:off x="1851756" y="4761555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accent1">
              <a:alpha val="1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7DCDA6A-0850-DED5-CB96-7F521D2194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94" t="6557" r="6181" b="7647"/>
          <a:stretch/>
        </p:blipFill>
        <p:spPr>
          <a:xfrm flipH="1">
            <a:off x="10135891" y="4679156"/>
            <a:ext cx="1520519" cy="1240026"/>
          </a:xfrm>
          <a:prstGeom prst="rect">
            <a:avLst/>
          </a:prstGeom>
          <a:effectLst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 preserve="1">
  <p:cSld name="Section Header">
    <p:bg>
      <p:bgPr>
        <a:gradFill>
          <a:gsLst>
            <a:gs pos="0">
              <a:schemeClr val="tx1"/>
            </a:gs>
            <a:gs pos="95000">
              <a:schemeClr val="accent1">
                <a:lumMod val="20000"/>
                <a:lumOff val="80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E7565BED-6952-4880-AD07-F67053D550F1}"/>
              </a:ext>
            </a:extLst>
          </p:cNvPr>
          <p:cNvGrpSpPr>
            <a:grpSpLocks/>
          </p:cNvGrpSpPr>
          <p:nvPr userDrawn="1"/>
        </p:nvGrpSpPr>
        <p:grpSpPr>
          <a:xfrm flipH="1">
            <a:off x="-9989" y="-1"/>
            <a:ext cx="10099323" cy="6858001"/>
            <a:chOff x="2092677" y="-1"/>
            <a:chExt cx="10099323" cy="6858001"/>
          </a:xfrm>
          <a:solidFill>
            <a:schemeClr val="accent1">
              <a:alpha val="15000"/>
            </a:schemeClr>
          </a:solidFill>
        </p:grpSpPr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401D0BD0-8B58-DF53-66C4-4CBBE7E1C392}"/>
                </a:ext>
              </a:extLst>
            </p:cNvPr>
            <p:cNvSpPr>
              <a:spLocks/>
            </p:cNvSpPr>
            <p:nvPr userDrawn="1"/>
          </p:nvSpPr>
          <p:spPr>
            <a:xfrm rot="20070028" flipH="1">
              <a:off x="2092677" y="1494613"/>
              <a:ext cx="8638776" cy="3891449"/>
            </a:xfrm>
            <a:custGeom>
              <a:avLst/>
              <a:gdLst>
                <a:gd name="connsiteX0" fmla="*/ 193061 w 4443056"/>
                <a:gd name="connsiteY0" fmla="*/ 0 h 2017788"/>
                <a:gd name="connsiteX1" fmla="*/ 0 w 4443056"/>
                <a:gd name="connsiteY1" fmla="*/ 92083 h 2017788"/>
                <a:gd name="connsiteX2" fmla="*/ 95380 w 4443056"/>
                <a:gd name="connsiteY2" fmla="*/ 295866 h 2017788"/>
                <a:gd name="connsiteX3" fmla="*/ 307534 w 4443056"/>
                <a:gd name="connsiteY3" fmla="*/ 703934 h 2017788"/>
                <a:gd name="connsiteX4" fmla="*/ 676199 w 4443056"/>
                <a:gd name="connsiteY4" fmla="*/ 1108411 h 2017788"/>
                <a:gd name="connsiteX5" fmla="*/ 1159440 w 4443056"/>
                <a:gd name="connsiteY5" fmla="*/ 1069310 h 2017788"/>
                <a:gd name="connsiteX6" fmla="*/ 1768362 w 4443056"/>
                <a:gd name="connsiteY6" fmla="*/ 1044122 h 2017788"/>
                <a:gd name="connsiteX7" fmla="*/ 2764104 w 4443056"/>
                <a:gd name="connsiteY7" fmla="*/ 1979400 h 2017788"/>
                <a:gd name="connsiteX8" fmla="*/ 2937464 w 4443056"/>
                <a:gd name="connsiteY8" fmla="*/ 2016118 h 2017788"/>
                <a:gd name="connsiteX9" fmla="*/ 2985344 w 4443056"/>
                <a:gd name="connsiteY9" fmla="*/ 2017728 h 2017788"/>
                <a:gd name="connsiteX10" fmla="*/ 3014602 w 4443056"/>
                <a:gd name="connsiteY10" fmla="*/ 2017471 h 2017788"/>
                <a:gd name="connsiteX11" fmla="*/ 4225174 w 4443056"/>
                <a:gd name="connsiteY11" fmla="*/ 2008112 h 2017788"/>
                <a:gd name="connsiteX12" fmla="*/ 4243261 w 4443056"/>
                <a:gd name="connsiteY12" fmla="*/ 2007972 h 2017788"/>
                <a:gd name="connsiteX13" fmla="*/ 4443056 w 4443056"/>
                <a:gd name="connsiteY13" fmla="*/ 1912677 h 2017788"/>
                <a:gd name="connsiteX14" fmla="*/ 4227024 w 4443056"/>
                <a:gd name="connsiteY14" fmla="*/ 1911006 h 2017788"/>
                <a:gd name="connsiteX15" fmla="*/ 3016796 w 4443056"/>
                <a:gd name="connsiteY15" fmla="*/ 1901648 h 2017788"/>
                <a:gd name="connsiteX16" fmla="*/ 2987604 w 4443056"/>
                <a:gd name="connsiteY16" fmla="*/ 1901454 h 2017788"/>
                <a:gd name="connsiteX17" fmla="*/ 2947904 w 4443056"/>
                <a:gd name="connsiteY17" fmla="*/ 1899394 h 2017788"/>
                <a:gd name="connsiteX18" fmla="*/ 2808990 w 4443056"/>
                <a:gd name="connsiteY18" fmla="*/ 1866605 h 2017788"/>
                <a:gd name="connsiteX19" fmla="*/ 1840779 w 4443056"/>
                <a:gd name="connsiteY19" fmla="*/ 907880 h 2017788"/>
                <a:gd name="connsiteX20" fmla="*/ 1461208 w 4443056"/>
                <a:gd name="connsiteY20" fmla="*/ 824523 h 2017788"/>
                <a:gd name="connsiteX21" fmla="*/ 1096333 w 4443056"/>
                <a:gd name="connsiteY21" fmla="*/ 910908 h 2017788"/>
                <a:gd name="connsiteX22" fmla="*/ 891785 w 4443056"/>
                <a:gd name="connsiteY22" fmla="*/ 971589 h 2017788"/>
                <a:gd name="connsiteX23" fmla="*/ 766703 w 4443056"/>
                <a:gd name="connsiteY23" fmla="*/ 951362 h 2017788"/>
                <a:gd name="connsiteX24" fmla="*/ 480229 w 4443056"/>
                <a:gd name="connsiteY24" fmla="*/ 610207 h 2017788"/>
                <a:gd name="connsiteX25" fmla="*/ 283811 w 4443056"/>
                <a:gd name="connsiteY25" fmla="*/ 206929 h 2017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43056" h="2017788">
                  <a:moveTo>
                    <a:pt x="193061" y="0"/>
                  </a:moveTo>
                  <a:lnTo>
                    <a:pt x="0" y="92083"/>
                  </a:lnTo>
                  <a:lnTo>
                    <a:pt x="95380" y="295866"/>
                  </a:lnTo>
                  <a:cubicBezTo>
                    <a:pt x="164780" y="441851"/>
                    <a:pt x="236913" y="586372"/>
                    <a:pt x="307534" y="703934"/>
                  </a:cubicBezTo>
                  <a:cubicBezTo>
                    <a:pt x="400099" y="856989"/>
                    <a:pt x="510685" y="1018936"/>
                    <a:pt x="676199" y="1108411"/>
                  </a:cubicBezTo>
                  <a:cubicBezTo>
                    <a:pt x="836792" y="1195376"/>
                    <a:pt x="1006095" y="1130249"/>
                    <a:pt x="1159440" y="1069310"/>
                  </a:cubicBezTo>
                  <a:cubicBezTo>
                    <a:pt x="1367047" y="983828"/>
                    <a:pt x="1559824" y="943181"/>
                    <a:pt x="1768362" y="1044122"/>
                  </a:cubicBezTo>
                  <a:cubicBezTo>
                    <a:pt x="2181514" y="1251483"/>
                    <a:pt x="2316173" y="1811722"/>
                    <a:pt x="2764104" y="1979400"/>
                  </a:cubicBezTo>
                  <a:cubicBezTo>
                    <a:pt x="2819763" y="1999563"/>
                    <a:pt x="2878347" y="2011545"/>
                    <a:pt x="2937464" y="2016118"/>
                  </a:cubicBezTo>
                  <a:cubicBezTo>
                    <a:pt x="2952559" y="2017020"/>
                    <a:pt x="2970247" y="2018051"/>
                    <a:pt x="2985344" y="2017728"/>
                  </a:cubicBezTo>
                  <a:cubicBezTo>
                    <a:pt x="2985344" y="2017728"/>
                    <a:pt x="3014602" y="2017471"/>
                    <a:pt x="3014602" y="2017471"/>
                  </a:cubicBezTo>
                  <a:cubicBezTo>
                    <a:pt x="3014602" y="2017471"/>
                    <a:pt x="3500730" y="2013713"/>
                    <a:pt x="4225174" y="2008112"/>
                  </a:cubicBezTo>
                  <a:lnTo>
                    <a:pt x="4243261" y="2007972"/>
                  </a:lnTo>
                  <a:lnTo>
                    <a:pt x="4443056" y="1912677"/>
                  </a:lnTo>
                  <a:lnTo>
                    <a:pt x="4227024" y="1911006"/>
                  </a:lnTo>
                  <a:cubicBezTo>
                    <a:pt x="3502785" y="1905406"/>
                    <a:pt x="3016796" y="1901648"/>
                    <a:pt x="3016796" y="1901648"/>
                  </a:cubicBezTo>
                  <a:cubicBezTo>
                    <a:pt x="3016796" y="1901648"/>
                    <a:pt x="2987604" y="1901454"/>
                    <a:pt x="2987604" y="1901454"/>
                  </a:cubicBezTo>
                  <a:cubicBezTo>
                    <a:pt x="2974571" y="1901648"/>
                    <a:pt x="2960806" y="1900360"/>
                    <a:pt x="2947904" y="1899394"/>
                  </a:cubicBezTo>
                  <a:cubicBezTo>
                    <a:pt x="2900358" y="1894562"/>
                    <a:pt x="2853279" y="1883869"/>
                    <a:pt x="2808990" y="1866605"/>
                  </a:cubicBezTo>
                  <a:cubicBezTo>
                    <a:pt x="2417783" y="1709555"/>
                    <a:pt x="2268561" y="1122068"/>
                    <a:pt x="1840779" y="907880"/>
                  </a:cubicBezTo>
                  <a:cubicBezTo>
                    <a:pt x="1725138" y="848551"/>
                    <a:pt x="1592209" y="818533"/>
                    <a:pt x="1461208" y="824523"/>
                  </a:cubicBezTo>
                  <a:cubicBezTo>
                    <a:pt x="1335992" y="828969"/>
                    <a:pt x="1207784" y="869873"/>
                    <a:pt x="1096333" y="910908"/>
                  </a:cubicBezTo>
                  <a:cubicBezTo>
                    <a:pt x="1028904" y="934871"/>
                    <a:pt x="959281" y="962184"/>
                    <a:pt x="891785" y="971589"/>
                  </a:cubicBezTo>
                  <a:cubicBezTo>
                    <a:pt x="847697" y="977709"/>
                    <a:pt x="804739" y="973392"/>
                    <a:pt x="766703" y="951362"/>
                  </a:cubicBezTo>
                  <a:cubicBezTo>
                    <a:pt x="638494" y="875735"/>
                    <a:pt x="554308" y="738462"/>
                    <a:pt x="480229" y="610207"/>
                  </a:cubicBezTo>
                  <a:cubicBezTo>
                    <a:pt x="416191" y="497347"/>
                    <a:pt x="348862" y="353101"/>
                    <a:pt x="283811" y="206929"/>
                  </a:cubicBezTo>
                  <a:close/>
                </a:path>
              </a:pathLst>
            </a:custGeom>
            <a:grpFill/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2E4AFA34-3A02-D12A-CE1A-E84D35ABBDFC}"/>
                </a:ext>
              </a:extLst>
            </p:cNvPr>
            <p:cNvSpPr>
              <a:spLocks/>
            </p:cNvSpPr>
            <p:nvPr userDrawn="1"/>
          </p:nvSpPr>
          <p:spPr>
            <a:xfrm>
              <a:off x="7425240" y="336974"/>
              <a:ext cx="4766760" cy="6521026"/>
            </a:xfrm>
            <a:custGeom>
              <a:avLst/>
              <a:gdLst>
                <a:gd name="connsiteX0" fmla="*/ 4766760 w 4766760"/>
                <a:gd name="connsiteY0" fmla="*/ 0 h 6521026"/>
                <a:gd name="connsiteX1" fmla="*/ 4766760 w 4766760"/>
                <a:gd name="connsiteY1" fmla="*/ 2055442 h 6521026"/>
                <a:gd name="connsiteX2" fmla="*/ 4572672 w 4766760"/>
                <a:gd name="connsiteY2" fmla="*/ 2643544 h 6521026"/>
                <a:gd name="connsiteX3" fmla="*/ 3755270 w 4766760"/>
                <a:gd name="connsiteY3" fmla="*/ 3975990 h 6521026"/>
                <a:gd name="connsiteX4" fmla="*/ 2242304 w 4766760"/>
                <a:gd name="connsiteY4" fmla="*/ 4451179 h 6521026"/>
                <a:gd name="connsiteX5" fmla="*/ 1816150 w 4766760"/>
                <a:gd name="connsiteY5" fmla="*/ 4461331 h 6521026"/>
                <a:gd name="connsiteX6" fmla="*/ 1445267 w 4766760"/>
                <a:gd name="connsiteY6" fmla="*/ 4501220 h 6521026"/>
                <a:gd name="connsiteX7" fmla="*/ 1083520 w 4766760"/>
                <a:gd name="connsiteY7" fmla="*/ 5037937 h 6521026"/>
                <a:gd name="connsiteX8" fmla="*/ 834691 w 4766760"/>
                <a:gd name="connsiteY8" fmla="*/ 5849096 h 6521026"/>
                <a:gd name="connsiteX9" fmla="*/ 488889 w 4766760"/>
                <a:gd name="connsiteY9" fmla="*/ 6422712 h 6521026"/>
                <a:gd name="connsiteX10" fmla="*/ 397101 w 4766760"/>
                <a:gd name="connsiteY10" fmla="*/ 6521026 h 6521026"/>
                <a:gd name="connsiteX11" fmla="*/ 0 w 4766760"/>
                <a:gd name="connsiteY11" fmla="*/ 6521026 h 6521026"/>
                <a:gd name="connsiteX12" fmla="*/ 141124 w 4766760"/>
                <a:gd name="connsiteY12" fmla="*/ 6403833 h 6521026"/>
                <a:gd name="connsiteX13" fmla="*/ 385637 w 4766760"/>
                <a:gd name="connsiteY13" fmla="*/ 6097606 h 6521026"/>
                <a:gd name="connsiteX14" fmla="*/ 778161 w 4766760"/>
                <a:gd name="connsiteY14" fmla="*/ 4967132 h 6521026"/>
                <a:gd name="connsiteX15" fmla="*/ 1307982 w 4766760"/>
                <a:gd name="connsiteY15" fmla="*/ 4204999 h 6521026"/>
                <a:gd name="connsiteX16" fmla="*/ 1809954 w 4766760"/>
                <a:gd name="connsiteY16" fmla="*/ 4121949 h 6521026"/>
                <a:gd name="connsiteX17" fmla="*/ 2632870 w 4766760"/>
                <a:gd name="connsiteY17" fmla="*/ 4053334 h 6521026"/>
                <a:gd name="connsiteX18" fmla="*/ 3565461 w 4766760"/>
                <a:gd name="connsiteY18" fmla="*/ 3616115 h 6521026"/>
                <a:gd name="connsiteX19" fmla="*/ 4379471 w 4766760"/>
                <a:gd name="connsiteY19" fmla="*/ 1730577 h 6521026"/>
                <a:gd name="connsiteX20" fmla="*/ 4590009 w 4766760"/>
                <a:gd name="connsiteY20" fmla="*/ 823149 h 652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6760" h="6521026">
                  <a:moveTo>
                    <a:pt x="4766760" y="0"/>
                  </a:moveTo>
                  <a:lnTo>
                    <a:pt x="4766760" y="2055442"/>
                  </a:lnTo>
                  <a:lnTo>
                    <a:pt x="4572672" y="2643544"/>
                  </a:lnTo>
                  <a:cubicBezTo>
                    <a:pt x="4391703" y="3117998"/>
                    <a:pt x="4170008" y="3640625"/>
                    <a:pt x="3755270" y="3975990"/>
                  </a:cubicBezTo>
                  <a:cubicBezTo>
                    <a:pt x="3332829" y="4320647"/>
                    <a:pt x="2770936" y="4435486"/>
                    <a:pt x="2242304" y="4451179"/>
                  </a:cubicBezTo>
                  <a:cubicBezTo>
                    <a:pt x="2097048" y="4457134"/>
                    <a:pt x="1953975" y="4457790"/>
                    <a:pt x="1816150" y="4461331"/>
                  </a:cubicBezTo>
                  <a:cubicBezTo>
                    <a:pt x="1694455" y="4465637"/>
                    <a:pt x="1554364" y="4468326"/>
                    <a:pt x="1445267" y="4501220"/>
                  </a:cubicBezTo>
                  <a:cubicBezTo>
                    <a:pt x="1213238" y="4579334"/>
                    <a:pt x="1150541" y="4818350"/>
                    <a:pt x="1083520" y="5037937"/>
                  </a:cubicBezTo>
                  <a:cubicBezTo>
                    <a:pt x="1009768" y="5304894"/>
                    <a:pt x="946686" y="5586895"/>
                    <a:pt x="834691" y="5849096"/>
                  </a:cubicBezTo>
                  <a:cubicBezTo>
                    <a:pt x="749760" y="6053415"/>
                    <a:pt x="633404" y="6249684"/>
                    <a:pt x="488889" y="6422712"/>
                  </a:cubicBezTo>
                  <a:lnTo>
                    <a:pt x="397101" y="6521026"/>
                  </a:lnTo>
                  <a:lnTo>
                    <a:pt x="0" y="6521026"/>
                  </a:lnTo>
                  <a:lnTo>
                    <a:pt x="141124" y="6403833"/>
                  </a:lnTo>
                  <a:cubicBezTo>
                    <a:pt x="233392" y="6310509"/>
                    <a:pt x="315719" y="6208247"/>
                    <a:pt x="385637" y="6097606"/>
                  </a:cubicBezTo>
                  <a:cubicBezTo>
                    <a:pt x="608001" y="5753324"/>
                    <a:pt x="682346" y="5358906"/>
                    <a:pt x="778161" y="4967132"/>
                  </a:cubicBezTo>
                  <a:cubicBezTo>
                    <a:pt x="854042" y="4660215"/>
                    <a:pt x="977461" y="4336867"/>
                    <a:pt x="1307982" y="4204999"/>
                  </a:cubicBezTo>
                  <a:cubicBezTo>
                    <a:pt x="1476798" y="4139308"/>
                    <a:pt x="1641419" y="4133410"/>
                    <a:pt x="1809954" y="4121949"/>
                  </a:cubicBezTo>
                  <a:cubicBezTo>
                    <a:pt x="2089284" y="4107343"/>
                    <a:pt x="2361966" y="4101251"/>
                    <a:pt x="2632870" y="4053334"/>
                  </a:cubicBezTo>
                  <a:cubicBezTo>
                    <a:pt x="2978890" y="3994512"/>
                    <a:pt x="3314360" y="3860718"/>
                    <a:pt x="3565461" y="3616115"/>
                  </a:cubicBezTo>
                  <a:cubicBezTo>
                    <a:pt x="4004092" y="3163323"/>
                    <a:pt x="4218830" y="2328926"/>
                    <a:pt x="4379471" y="1730577"/>
                  </a:cubicBezTo>
                  <a:cubicBezTo>
                    <a:pt x="4456138" y="1429312"/>
                    <a:pt x="4524317" y="1126526"/>
                    <a:pt x="4590009" y="82314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34D00C74-D9AA-B175-2192-F44B63DB7212}"/>
                </a:ext>
              </a:extLst>
            </p:cNvPr>
            <p:cNvSpPr>
              <a:spLocks/>
            </p:cNvSpPr>
            <p:nvPr userDrawn="1"/>
          </p:nvSpPr>
          <p:spPr>
            <a:xfrm>
              <a:off x="6664592" y="-1"/>
              <a:ext cx="5245424" cy="6858001"/>
            </a:xfrm>
            <a:custGeom>
              <a:avLst/>
              <a:gdLst>
                <a:gd name="connsiteX0" fmla="*/ 2440005 w 2697803"/>
                <a:gd name="connsiteY0" fmla="*/ 0 h 3556000"/>
                <a:gd name="connsiteX1" fmla="*/ 2680831 w 2697803"/>
                <a:gd name="connsiteY1" fmla="*/ 0 h 3556000"/>
                <a:gd name="connsiteX2" fmla="*/ 2697803 w 2697803"/>
                <a:gd name="connsiteY2" fmla="*/ 1711 h 3556000"/>
                <a:gd name="connsiteX3" fmla="*/ 2651565 w 2697803"/>
                <a:gd name="connsiteY3" fmla="*/ 259990 h 3556000"/>
                <a:gd name="connsiteX4" fmla="*/ 2597048 w 2697803"/>
                <a:gd name="connsiteY4" fmla="*/ 577858 h 3556000"/>
                <a:gd name="connsiteX5" fmla="*/ 2184603 w 2697803"/>
                <a:gd name="connsiteY5" fmla="*/ 1866536 h 3556000"/>
                <a:gd name="connsiteX6" fmla="*/ 1777326 w 2697803"/>
                <a:gd name="connsiteY6" fmla="*/ 2156000 h 3556000"/>
                <a:gd name="connsiteX7" fmla="*/ 1306886 w 2697803"/>
                <a:gd name="connsiteY7" fmla="*/ 2203672 h 3556000"/>
                <a:gd name="connsiteX8" fmla="*/ 937081 w 2697803"/>
                <a:gd name="connsiteY8" fmla="*/ 2278212 h 3556000"/>
                <a:gd name="connsiteX9" fmla="*/ 271062 w 2697803"/>
                <a:gd name="connsiteY9" fmla="*/ 3530763 h 3556000"/>
                <a:gd name="connsiteX10" fmla="*/ 235823 w 2697803"/>
                <a:gd name="connsiteY10" fmla="*/ 3556000 h 3556000"/>
                <a:gd name="connsiteX11" fmla="*/ 0 w 2697803"/>
                <a:gd name="connsiteY11" fmla="*/ 3556000 h 3556000"/>
                <a:gd name="connsiteX12" fmla="*/ 78584 w 2697803"/>
                <a:gd name="connsiteY12" fmla="*/ 3508509 h 3556000"/>
                <a:gd name="connsiteX13" fmla="*/ 279703 w 2697803"/>
                <a:gd name="connsiteY13" fmla="*/ 3339285 h 3556000"/>
                <a:gd name="connsiteX14" fmla="*/ 549570 w 2697803"/>
                <a:gd name="connsiteY14" fmla="*/ 2787061 h 3556000"/>
                <a:gd name="connsiteX15" fmla="*/ 949340 w 2697803"/>
                <a:gd name="connsiteY15" fmla="*/ 2080095 h 3556000"/>
                <a:gd name="connsiteX16" fmla="*/ 1524193 w 2697803"/>
                <a:gd name="connsiteY16" fmla="*/ 2015309 h 3556000"/>
                <a:gd name="connsiteX17" fmla="*/ 2114879 w 2697803"/>
                <a:gd name="connsiteY17" fmla="*/ 1575774 h 3556000"/>
                <a:gd name="connsiteX18" fmla="*/ 2417060 w 2697803"/>
                <a:gd name="connsiteY18" fmla="*/ 142971 h 355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7803" h="3556000">
                  <a:moveTo>
                    <a:pt x="2440005" y="0"/>
                  </a:moveTo>
                  <a:lnTo>
                    <a:pt x="2680831" y="0"/>
                  </a:lnTo>
                  <a:lnTo>
                    <a:pt x="2697803" y="1711"/>
                  </a:lnTo>
                  <a:lnTo>
                    <a:pt x="2651565" y="259990"/>
                  </a:lnTo>
                  <a:cubicBezTo>
                    <a:pt x="2633445" y="366069"/>
                    <a:pt x="2615721" y="472156"/>
                    <a:pt x="2597048" y="577858"/>
                  </a:cubicBezTo>
                  <a:cubicBezTo>
                    <a:pt x="2519071" y="993310"/>
                    <a:pt x="2443531" y="1514582"/>
                    <a:pt x="2184603" y="1866536"/>
                  </a:cubicBezTo>
                  <a:cubicBezTo>
                    <a:pt x="2083990" y="2000668"/>
                    <a:pt x="1938353" y="2103889"/>
                    <a:pt x="1777326" y="2156000"/>
                  </a:cubicBezTo>
                  <a:cubicBezTo>
                    <a:pt x="1623966" y="2206881"/>
                    <a:pt x="1460340" y="2206275"/>
                    <a:pt x="1306886" y="2203672"/>
                  </a:cubicBezTo>
                  <a:cubicBezTo>
                    <a:pt x="1175798" y="2203320"/>
                    <a:pt x="1041125" y="2199468"/>
                    <a:pt x="937081" y="2278212"/>
                  </a:cubicBezTo>
                  <a:cubicBezTo>
                    <a:pt x="641494" y="2510126"/>
                    <a:pt x="813680" y="3095957"/>
                    <a:pt x="271062" y="3530763"/>
                  </a:cubicBezTo>
                  <a:lnTo>
                    <a:pt x="235823" y="3556000"/>
                  </a:lnTo>
                  <a:lnTo>
                    <a:pt x="0" y="3556000"/>
                  </a:lnTo>
                  <a:lnTo>
                    <a:pt x="78584" y="3508509"/>
                  </a:lnTo>
                  <a:cubicBezTo>
                    <a:pt x="152497" y="3459213"/>
                    <a:pt x="221056" y="3403228"/>
                    <a:pt x="279703" y="3339285"/>
                  </a:cubicBezTo>
                  <a:cubicBezTo>
                    <a:pt x="425001" y="3186695"/>
                    <a:pt x="502774" y="2988304"/>
                    <a:pt x="549570" y="2787061"/>
                  </a:cubicBezTo>
                  <a:cubicBezTo>
                    <a:pt x="614752" y="2517168"/>
                    <a:pt x="653236" y="2208909"/>
                    <a:pt x="949340" y="2080095"/>
                  </a:cubicBezTo>
                  <a:cubicBezTo>
                    <a:pt x="1131719" y="2003241"/>
                    <a:pt x="1336896" y="2035200"/>
                    <a:pt x="1524193" y="2015309"/>
                  </a:cubicBezTo>
                  <a:cubicBezTo>
                    <a:pt x="1812496" y="1989849"/>
                    <a:pt x="2001865" y="1834508"/>
                    <a:pt x="2114879" y="1575774"/>
                  </a:cubicBezTo>
                  <a:cubicBezTo>
                    <a:pt x="2281680" y="1191717"/>
                    <a:pt x="2340450" y="667378"/>
                    <a:pt x="2417060" y="14297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0DC2D6E-ACF5-91B6-87FB-D1D100283847}"/>
                </a:ext>
              </a:extLst>
            </p:cNvPr>
            <p:cNvSpPr>
              <a:spLocks/>
            </p:cNvSpPr>
            <p:nvPr userDrawn="1"/>
          </p:nvSpPr>
          <p:spPr>
            <a:xfrm>
              <a:off x="5554299" y="-1"/>
              <a:ext cx="5577866" cy="6858001"/>
            </a:xfrm>
            <a:custGeom>
              <a:avLst/>
              <a:gdLst>
                <a:gd name="connsiteX0" fmla="*/ 2625847 w 2868783"/>
                <a:gd name="connsiteY0" fmla="*/ 0 h 3556000"/>
                <a:gd name="connsiteX1" fmla="*/ 2868783 w 2868783"/>
                <a:gd name="connsiteY1" fmla="*/ 0 h 3556000"/>
                <a:gd name="connsiteX2" fmla="*/ 2849288 w 2868783"/>
                <a:gd name="connsiteY2" fmla="*/ 127474 h 3556000"/>
                <a:gd name="connsiteX3" fmla="*/ 2682744 w 2868783"/>
                <a:gd name="connsiteY3" fmla="*/ 1109888 h 3556000"/>
                <a:gd name="connsiteX4" fmla="*/ 2465893 w 2868783"/>
                <a:gd name="connsiteY4" fmla="*/ 1666373 h 3556000"/>
                <a:gd name="connsiteX5" fmla="*/ 2252376 w 2868783"/>
                <a:gd name="connsiteY5" fmla="*/ 1831019 h 3556000"/>
                <a:gd name="connsiteX6" fmla="*/ 1888641 w 2868783"/>
                <a:gd name="connsiteY6" fmla="*/ 1911799 h 3556000"/>
                <a:gd name="connsiteX7" fmla="*/ 1303055 w 2868783"/>
                <a:gd name="connsiteY7" fmla="*/ 2059426 h 3556000"/>
                <a:gd name="connsiteX8" fmla="*/ 1121510 w 2868783"/>
                <a:gd name="connsiteY8" fmla="*/ 2414366 h 3556000"/>
                <a:gd name="connsiteX9" fmla="*/ 760373 w 2868783"/>
                <a:gd name="connsiteY9" fmla="*/ 3253923 h 3556000"/>
                <a:gd name="connsiteX10" fmla="*/ 465609 w 2868783"/>
                <a:gd name="connsiteY10" fmla="*/ 3464172 h 3556000"/>
                <a:gd name="connsiteX11" fmla="*/ 313311 w 2868783"/>
                <a:gd name="connsiteY11" fmla="*/ 3535448 h 3556000"/>
                <a:gd name="connsiteX12" fmla="*/ 269590 w 2868783"/>
                <a:gd name="connsiteY12" fmla="*/ 3556000 h 3556000"/>
                <a:gd name="connsiteX13" fmla="*/ 0 w 2868783"/>
                <a:gd name="connsiteY13" fmla="*/ 3556000 h 3556000"/>
                <a:gd name="connsiteX14" fmla="*/ 48229 w 2868783"/>
                <a:gd name="connsiteY14" fmla="*/ 3532521 h 3556000"/>
                <a:gd name="connsiteX15" fmla="*/ 108479 w 2868783"/>
                <a:gd name="connsiteY15" fmla="*/ 3503190 h 3556000"/>
                <a:gd name="connsiteX16" fmla="*/ 311773 w 2868783"/>
                <a:gd name="connsiteY16" fmla="*/ 3404228 h 3556000"/>
                <a:gd name="connsiteX17" fmla="*/ 505117 w 2868783"/>
                <a:gd name="connsiteY17" fmla="*/ 3302945 h 3556000"/>
                <a:gd name="connsiteX18" fmla="*/ 779105 w 2868783"/>
                <a:gd name="connsiteY18" fmla="*/ 2997549 h 3556000"/>
                <a:gd name="connsiteX19" fmla="*/ 971949 w 2868783"/>
                <a:gd name="connsiteY19" fmla="*/ 2377291 h 3556000"/>
                <a:gd name="connsiteX20" fmla="*/ 1323643 w 2868783"/>
                <a:gd name="connsiteY20" fmla="*/ 1847416 h 3556000"/>
                <a:gd name="connsiteX21" fmla="*/ 1650688 w 2868783"/>
                <a:gd name="connsiteY21" fmla="*/ 1753661 h 3556000"/>
                <a:gd name="connsiteX22" fmla="*/ 2081633 w 2868783"/>
                <a:gd name="connsiteY22" fmla="*/ 1697634 h 3556000"/>
                <a:gd name="connsiteX23" fmla="*/ 2309164 w 2868783"/>
                <a:gd name="connsiteY23" fmla="*/ 1551711 h 3556000"/>
                <a:gd name="connsiteX24" fmla="*/ 2425728 w 2868783"/>
                <a:gd name="connsiteY24" fmla="*/ 1279721 h 3556000"/>
                <a:gd name="connsiteX25" fmla="*/ 2609116 w 2868783"/>
                <a:gd name="connsiteY25" fmla="*/ 134291 h 355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68783" h="3556000">
                  <a:moveTo>
                    <a:pt x="2625847" y="0"/>
                  </a:moveTo>
                  <a:lnTo>
                    <a:pt x="2868783" y="0"/>
                  </a:lnTo>
                  <a:lnTo>
                    <a:pt x="2849288" y="127474"/>
                  </a:lnTo>
                  <a:cubicBezTo>
                    <a:pt x="2801247" y="455876"/>
                    <a:pt x="2753525" y="784618"/>
                    <a:pt x="2682744" y="1109888"/>
                  </a:cubicBezTo>
                  <a:cubicBezTo>
                    <a:pt x="2636968" y="1297513"/>
                    <a:pt x="2587371" y="1505088"/>
                    <a:pt x="2465893" y="1666373"/>
                  </a:cubicBezTo>
                  <a:cubicBezTo>
                    <a:pt x="2410365" y="1736394"/>
                    <a:pt x="2333209" y="1791964"/>
                    <a:pt x="2252376" y="1831019"/>
                  </a:cubicBezTo>
                  <a:cubicBezTo>
                    <a:pt x="2139631" y="1885651"/>
                    <a:pt x="2006112" y="1904300"/>
                    <a:pt x="1888641" y="1911799"/>
                  </a:cubicBezTo>
                  <a:cubicBezTo>
                    <a:pt x="1685659" y="1926609"/>
                    <a:pt x="1462571" y="1919038"/>
                    <a:pt x="1303055" y="2059426"/>
                  </a:cubicBezTo>
                  <a:cubicBezTo>
                    <a:pt x="1203848" y="2154490"/>
                    <a:pt x="1161113" y="2284854"/>
                    <a:pt x="1121510" y="2414366"/>
                  </a:cubicBezTo>
                  <a:cubicBezTo>
                    <a:pt x="1038502" y="2704038"/>
                    <a:pt x="978797" y="3022490"/>
                    <a:pt x="760373" y="3253923"/>
                  </a:cubicBezTo>
                  <a:cubicBezTo>
                    <a:pt x="677617" y="3342854"/>
                    <a:pt x="575720" y="3413437"/>
                    <a:pt x="465609" y="3464172"/>
                  </a:cubicBezTo>
                  <a:cubicBezTo>
                    <a:pt x="431167" y="3479850"/>
                    <a:pt x="372461" y="3507565"/>
                    <a:pt x="313311" y="3535448"/>
                  </a:cubicBezTo>
                  <a:lnTo>
                    <a:pt x="269590" y="3556000"/>
                  </a:lnTo>
                  <a:lnTo>
                    <a:pt x="0" y="3556000"/>
                  </a:lnTo>
                  <a:lnTo>
                    <a:pt x="48229" y="3532521"/>
                  </a:lnTo>
                  <a:cubicBezTo>
                    <a:pt x="87607" y="3513350"/>
                    <a:pt x="108479" y="3503190"/>
                    <a:pt x="108479" y="3503190"/>
                  </a:cubicBezTo>
                  <a:cubicBezTo>
                    <a:pt x="108479" y="3503190"/>
                    <a:pt x="311773" y="3404228"/>
                    <a:pt x="311773" y="3404228"/>
                  </a:cubicBezTo>
                  <a:cubicBezTo>
                    <a:pt x="371349" y="3374670"/>
                    <a:pt x="449381" y="3340092"/>
                    <a:pt x="505117" y="3302945"/>
                  </a:cubicBezTo>
                  <a:cubicBezTo>
                    <a:pt x="623261" y="3227040"/>
                    <a:pt x="715485" y="3120889"/>
                    <a:pt x="779105" y="2997549"/>
                  </a:cubicBezTo>
                  <a:cubicBezTo>
                    <a:pt x="880362" y="2803445"/>
                    <a:pt x="915681" y="2587407"/>
                    <a:pt x="971949" y="2377291"/>
                  </a:cubicBezTo>
                  <a:cubicBezTo>
                    <a:pt x="1026000" y="2169946"/>
                    <a:pt x="1113398" y="1951264"/>
                    <a:pt x="1323643" y="1847416"/>
                  </a:cubicBezTo>
                  <a:cubicBezTo>
                    <a:pt x="1424448" y="1794625"/>
                    <a:pt x="1542414" y="1766693"/>
                    <a:pt x="1650688" y="1753661"/>
                  </a:cubicBezTo>
                  <a:cubicBezTo>
                    <a:pt x="1796753" y="1734593"/>
                    <a:pt x="1945506" y="1737226"/>
                    <a:pt x="2081633" y="1697634"/>
                  </a:cubicBezTo>
                  <a:cubicBezTo>
                    <a:pt x="2170027" y="1671032"/>
                    <a:pt x="2252044" y="1624419"/>
                    <a:pt x="2309164" y="1551711"/>
                  </a:cubicBezTo>
                  <a:cubicBezTo>
                    <a:pt x="2366263" y="1472164"/>
                    <a:pt x="2397379" y="1376603"/>
                    <a:pt x="2425728" y="1279721"/>
                  </a:cubicBezTo>
                  <a:cubicBezTo>
                    <a:pt x="2508853" y="990343"/>
                    <a:pt x="2556315" y="577716"/>
                    <a:pt x="2609116" y="13429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D0B80B87-A34C-C90C-12E6-F71CD1751227}"/>
                </a:ext>
              </a:extLst>
            </p:cNvPr>
            <p:cNvSpPr>
              <a:spLocks/>
            </p:cNvSpPr>
            <p:nvPr userDrawn="1"/>
          </p:nvSpPr>
          <p:spPr>
            <a:xfrm>
              <a:off x="4415697" y="-1"/>
              <a:ext cx="5884345" cy="6858001"/>
            </a:xfrm>
            <a:custGeom>
              <a:avLst/>
              <a:gdLst>
                <a:gd name="connsiteX0" fmla="*/ 2798828 w 3026410"/>
                <a:gd name="connsiteY0" fmla="*/ 0 h 3556000"/>
                <a:gd name="connsiteX1" fmla="*/ 3026410 w 3026410"/>
                <a:gd name="connsiteY1" fmla="*/ 0 h 3556000"/>
                <a:gd name="connsiteX2" fmla="*/ 3006333 w 3026410"/>
                <a:gd name="connsiteY2" fmla="*/ 313245 h 3556000"/>
                <a:gd name="connsiteX3" fmla="*/ 2952528 w 3026410"/>
                <a:gd name="connsiteY3" fmla="*/ 906670 h 3556000"/>
                <a:gd name="connsiteX4" fmla="*/ 2706266 w 3026410"/>
                <a:gd name="connsiteY4" fmla="*/ 1505446 h 3556000"/>
                <a:gd name="connsiteX5" fmla="*/ 2393221 w 3026410"/>
                <a:gd name="connsiteY5" fmla="*/ 1640912 h 3556000"/>
                <a:gd name="connsiteX6" fmla="*/ 1770638 w 3026410"/>
                <a:gd name="connsiteY6" fmla="*/ 1740169 h 3556000"/>
                <a:gd name="connsiteX7" fmla="*/ 1486003 w 3026410"/>
                <a:gd name="connsiteY7" fmla="*/ 2246909 h 3556000"/>
                <a:gd name="connsiteX8" fmla="*/ 1378913 w 3026410"/>
                <a:gd name="connsiteY8" fmla="*/ 2679173 h 3556000"/>
                <a:gd name="connsiteX9" fmla="*/ 948136 w 3026410"/>
                <a:gd name="connsiteY9" fmla="*/ 3226287 h 3556000"/>
                <a:gd name="connsiteX10" fmla="*/ 244431 w 3026410"/>
                <a:gd name="connsiteY10" fmla="*/ 3555510 h 3556000"/>
                <a:gd name="connsiteX11" fmla="*/ 243384 w 3026410"/>
                <a:gd name="connsiteY11" fmla="*/ 3556000 h 3556000"/>
                <a:gd name="connsiteX12" fmla="*/ 0 w 3026410"/>
                <a:gd name="connsiteY12" fmla="*/ 3556000 h 3556000"/>
                <a:gd name="connsiteX13" fmla="*/ 5572 w 3026410"/>
                <a:gd name="connsiteY13" fmla="*/ 3553289 h 3556000"/>
                <a:gd name="connsiteX14" fmla="*/ 885201 w 3026410"/>
                <a:gd name="connsiteY14" fmla="*/ 3124770 h 3556000"/>
                <a:gd name="connsiteX15" fmla="*/ 1297918 w 3026410"/>
                <a:gd name="connsiteY15" fmla="*/ 2434753 h 3556000"/>
                <a:gd name="connsiteX16" fmla="*/ 1441039 w 3026410"/>
                <a:gd name="connsiteY16" fmla="*/ 1887884 h 3556000"/>
                <a:gd name="connsiteX17" fmla="*/ 1802124 w 3026410"/>
                <a:gd name="connsiteY17" fmla="*/ 1546370 h 3556000"/>
                <a:gd name="connsiteX18" fmla="*/ 2365605 w 3026410"/>
                <a:gd name="connsiteY18" fmla="*/ 1465311 h 3556000"/>
                <a:gd name="connsiteX19" fmla="*/ 2574254 w 3026410"/>
                <a:gd name="connsiteY19" fmla="*/ 1375570 h 3556000"/>
                <a:gd name="connsiteX20" fmla="*/ 2689100 w 3026410"/>
                <a:gd name="connsiteY20" fmla="*/ 1187403 h 3556000"/>
                <a:gd name="connsiteX21" fmla="*/ 2750445 w 3026410"/>
                <a:gd name="connsiteY21" fmla="*/ 885369 h 3556000"/>
                <a:gd name="connsiteX22" fmla="*/ 2789821 w 3026410"/>
                <a:gd name="connsiteY22" fmla="*/ 241318 h 355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26410" h="3556000">
                  <a:moveTo>
                    <a:pt x="2798828" y="0"/>
                  </a:moveTo>
                  <a:lnTo>
                    <a:pt x="3026410" y="0"/>
                  </a:lnTo>
                  <a:lnTo>
                    <a:pt x="3006333" y="313245"/>
                  </a:lnTo>
                  <a:cubicBezTo>
                    <a:pt x="2993137" y="511665"/>
                    <a:pt x="2977335" y="709759"/>
                    <a:pt x="2952528" y="906670"/>
                  </a:cubicBezTo>
                  <a:cubicBezTo>
                    <a:pt x="2920488" y="1108728"/>
                    <a:pt x="2874652" y="1362184"/>
                    <a:pt x="2706266" y="1505446"/>
                  </a:cubicBezTo>
                  <a:cubicBezTo>
                    <a:pt x="2619070" y="1581364"/>
                    <a:pt x="2504583" y="1623696"/>
                    <a:pt x="2393221" y="1640912"/>
                  </a:cubicBezTo>
                  <a:cubicBezTo>
                    <a:pt x="2184693" y="1677924"/>
                    <a:pt x="1955000" y="1635035"/>
                    <a:pt x="1770638" y="1740169"/>
                  </a:cubicBezTo>
                  <a:cubicBezTo>
                    <a:pt x="1592495" y="1849688"/>
                    <a:pt x="1529211" y="2056370"/>
                    <a:pt x="1486003" y="2246909"/>
                  </a:cubicBezTo>
                  <a:cubicBezTo>
                    <a:pt x="1453273" y="2390058"/>
                    <a:pt x="1427364" y="2537162"/>
                    <a:pt x="1378913" y="2679173"/>
                  </a:cubicBezTo>
                  <a:cubicBezTo>
                    <a:pt x="1306010" y="2905073"/>
                    <a:pt x="1159217" y="3104267"/>
                    <a:pt x="948136" y="3226287"/>
                  </a:cubicBezTo>
                  <a:cubicBezTo>
                    <a:pt x="947691" y="3226640"/>
                    <a:pt x="677467" y="3353044"/>
                    <a:pt x="244431" y="3555510"/>
                  </a:cubicBezTo>
                  <a:lnTo>
                    <a:pt x="243384" y="3556000"/>
                  </a:lnTo>
                  <a:lnTo>
                    <a:pt x="0" y="3556000"/>
                  </a:lnTo>
                  <a:lnTo>
                    <a:pt x="5572" y="3553289"/>
                  </a:lnTo>
                  <a:cubicBezTo>
                    <a:pt x="544922" y="3290843"/>
                    <a:pt x="891276" y="3122179"/>
                    <a:pt x="885201" y="3124770"/>
                  </a:cubicBezTo>
                  <a:cubicBezTo>
                    <a:pt x="1146371" y="2963802"/>
                    <a:pt x="1243779" y="2718220"/>
                    <a:pt x="1297918" y="2434753"/>
                  </a:cubicBezTo>
                  <a:cubicBezTo>
                    <a:pt x="1335458" y="2252412"/>
                    <a:pt x="1358896" y="2061667"/>
                    <a:pt x="1441039" y="1887884"/>
                  </a:cubicBezTo>
                  <a:cubicBezTo>
                    <a:pt x="1511768" y="1736818"/>
                    <a:pt x="1639465" y="1601543"/>
                    <a:pt x="1802124" y="1546370"/>
                  </a:cubicBezTo>
                  <a:cubicBezTo>
                    <a:pt x="1983981" y="1480471"/>
                    <a:pt x="2184137" y="1498195"/>
                    <a:pt x="2365605" y="1465311"/>
                  </a:cubicBezTo>
                  <a:cubicBezTo>
                    <a:pt x="2442293" y="1450930"/>
                    <a:pt x="2515425" y="1425540"/>
                    <a:pt x="2574254" y="1375570"/>
                  </a:cubicBezTo>
                  <a:cubicBezTo>
                    <a:pt x="2632442" y="1328119"/>
                    <a:pt x="2665219" y="1258744"/>
                    <a:pt x="2689100" y="1187403"/>
                  </a:cubicBezTo>
                  <a:cubicBezTo>
                    <a:pt x="2721258" y="1089703"/>
                    <a:pt x="2737559" y="988721"/>
                    <a:pt x="2750445" y="885369"/>
                  </a:cubicBezTo>
                  <a:cubicBezTo>
                    <a:pt x="2775549" y="671704"/>
                    <a:pt x="2782021" y="457435"/>
                    <a:pt x="2789821" y="24131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97D7AE64-B8FC-397F-A302-566970A03DDD}"/>
              </a:ext>
            </a:extLst>
          </p:cNvPr>
          <p:cNvSpPr>
            <a:spLocks/>
          </p:cNvSpPr>
          <p:nvPr/>
        </p:nvSpPr>
        <p:spPr>
          <a:xfrm flipH="1">
            <a:off x="872361" y="1832199"/>
            <a:ext cx="10440000" cy="3600000"/>
          </a:xfrm>
          <a:prstGeom prst="roundRect">
            <a:avLst>
              <a:gd name="adj" fmla="val 7978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2000">
                <a:schemeClr val="accent1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E10369A8-F688-29E0-59EC-87DD92D756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57611" y="416082"/>
            <a:ext cx="864000" cy="984118"/>
          </a:xfrm>
          <a:prstGeom prst="rect">
            <a:avLst/>
          </a:prstGeom>
        </p:spPr>
      </p:pic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5CBB4E7F-0437-7429-1C79-8E3777444443}"/>
              </a:ext>
            </a:extLst>
          </p:cNvPr>
          <p:cNvSpPr/>
          <p:nvPr userDrawn="1"/>
        </p:nvSpPr>
        <p:spPr>
          <a:xfrm>
            <a:off x="896499" y="1840351"/>
            <a:ext cx="3993915" cy="3591848"/>
          </a:xfrm>
          <a:custGeom>
            <a:avLst/>
            <a:gdLst>
              <a:gd name="connsiteX0" fmla="*/ 1271704 w 7546848"/>
              <a:gd name="connsiteY0" fmla="*/ 6239080 h 6858000"/>
              <a:gd name="connsiteX1" fmla="*/ 1001135 w 7546848"/>
              <a:gd name="connsiteY1" fmla="*/ 6514141 h 6858000"/>
              <a:gd name="connsiteX2" fmla="*/ 1268879 w 7546848"/>
              <a:gd name="connsiteY2" fmla="*/ 6785378 h 6858000"/>
              <a:gd name="connsiteX3" fmla="*/ 1552919 w 7546848"/>
              <a:gd name="connsiteY3" fmla="*/ 6519297 h 6858000"/>
              <a:gd name="connsiteX4" fmla="*/ 1643056 w 7546848"/>
              <a:gd name="connsiteY4" fmla="*/ 5871720 h 6858000"/>
              <a:gd name="connsiteX5" fmla="*/ 1380465 w 7546848"/>
              <a:gd name="connsiteY5" fmla="*/ 6131317 h 6858000"/>
              <a:gd name="connsiteX6" fmla="*/ 1656027 w 7546848"/>
              <a:gd name="connsiteY6" fmla="*/ 6420182 h 6858000"/>
              <a:gd name="connsiteX7" fmla="*/ 1926931 w 7546848"/>
              <a:gd name="connsiteY7" fmla="*/ 6152269 h 6858000"/>
              <a:gd name="connsiteX8" fmla="*/ 888548 w 7546848"/>
              <a:gd name="connsiteY8" fmla="*/ 5866232 h 6858000"/>
              <a:gd name="connsiteX9" fmla="*/ 616978 w 7546848"/>
              <a:gd name="connsiteY9" fmla="*/ 6137801 h 6858000"/>
              <a:gd name="connsiteX10" fmla="*/ 887882 w 7546848"/>
              <a:gd name="connsiteY10" fmla="*/ 6429327 h 6858000"/>
              <a:gd name="connsiteX11" fmla="*/ 1170594 w 7546848"/>
              <a:gd name="connsiteY11" fmla="*/ 6152105 h 6858000"/>
              <a:gd name="connsiteX12" fmla="*/ 2010747 w 7546848"/>
              <a:gd name="connsiteY12" fmla="*/ 5498707 h 6858000"/>
              <a:gd name="connsiteX13" fmla="*/ 1748656 w 7546848"/>
              <a:gd name="connsiteY13" fmla="*/ 5748492 h 6858000"/>
              <a:gd name="connsiteX14" fmla="*/ 2016734 w 7546848"/>
              <a:gd name="connsiteY14" fmla="*/ 6043843 h 6858000"/>
              <a:gd name="connsiteX15" fmla="*/ 2297950 w 7546848"/>
              <a:gd name="connsiteY15" fmla="*/ 5776097 h 6858000"/>
              <a:gd name="connsiteX16" fmla="*/ 1277360 w 7546848"/>
              <a:gd name="connsiteY16" fmla="*/ 5496712 h 6858000"/>
              <a:gd name="connsiteX17" fmla="*/ 991487 w 7546848"/>
              <a:gd name="connsiteY17" fmla="*/ 5785244 h 6858000"/>
              <a:gd name="connsiteX18" fmla="*/ 1264221 w 7546848"/>
              <a:gd name="connsiteY18" fmla="*/ 6056316 h 6858000"/>
              <a:gd name="connsiteX19" fmla="*/ 1264221 w 7546848"/>
              <a:gd name="connsiteY19" fmla="*/ 6057479 h 6858000"/>
              <a:gd name="connsiteX20" fmla="*/ 1545770 w 7546848"/>
              <a:gd name="connsiteY20" fmla="*/ 5774766 h 6858000"/>
              <a:gd name="connsiteX21" fmla="*/ 5016138 w 7546848"/>
              <a:gd name="connsiteY21" fmla="*/ 5417220 h 6858000"/>
              <a:gd name="connsiteX22" fmla="*/ 4937146 w 7546848"/>
              <a:gd name="connsiteY22" fmla="*/ 5803869 h 6858000"/>
              <a:gd name="connsiteX23" fmla="*/ 4930327 w 7546848"/>
              <a:gd name="connsiteY23" fmla="*/ 5869226 h 6858000"/>
              <a:gd name="connsiteX24" fmla="*/ 5268584 w 7546848"/>
              <a:gd name="connsiteY24" fmla="*/ 6317407 h 6858000"/>
              <a:gd name="connsiteX25" fmla="*/ 5268584 w 7546848"/>
              <a:gd name="connsiteY25" fmla="*/ 6317241 h 6858000"/>
              <a:gd name="connsiteX26" fmla="*/ 5016138 w 7546848"/>
              <a:gd name="connsiteY26" fmla="*/ 5417220 h 6858000"/>
              <a:gd name="connsiteX27" fmla="*/ 1641393 w 7546848"/>
              <a:gd name="connsiteY27" fmla="*/ 5123697 h 6858000"/>
              <a:gd name="connsiteX28" fmla="*/ 1379635 w 7546848"/>
              <a:gd name="connsiteY28" fmla="*/ 5378472 h 6858000"/>
              <a:gd name="connsiteX29" fmla="*/ 1651704 w 7546848"/>
              <a:gd name="connsiteY29" fmla="*/ 5670329 h 6858000"/>
              <a:gd name="connsiteX30" fmla="*/ 1917452 w 7546848"/>
              <a:gd name="connsiteY30" fmla="*/ 5409071 h 6858000"/>
              <a:gd name="connsiteX31" fmla="*/ 2390578 w 7546848"/>
              <a:gd name="connsiteY31" fmla="*/ 5113720 h 6858000"/>
              <a:gd name="connsiteX32" fmla="*/ 2122168 w 7546848"/>
              <a:gd name="connsiteY32" fmla="*/ 5374978 h 6858000"/>
              <a:gd name="connsiteX33" fmla="*/ 2399892 w 7546848"/>
              <a:gd name="connsiteY33" fmla="*/ 5674320 h 6858000"/>
              <a:gd name="connsiteX34" fmla="*/ 2674455 w 7546848"/>
              <a:gd name="connsiteY34" fmla="*/ 5401089 h 6858000"/>
              <a:gd name="connsiteX35" fmla="*/ 4090075 w 7546848"/>
              <a:gd name="connsiteY35" fmla="*/ 5093780 h 6858000"/>
              <a:gd name="connsiteX36" fmla="*/ 3983743 w 7546848"/>
              <a:gd name="connsiteY36" fmla="*/ 5115216 h 6858000"/>
              <a:gd name="connsiteX37" fmla="*/ 3616715 w 7546848"/>
              <a:gd name="connsiteY37" fmla="*/ 5299313 h 6858000"/>
              <a:gd name="connsiteX38" fmla="*/ 3306398 w 7546848"/>
              <a:gd name="connsiteY38" fmla="*/ 6516968 h 6858000"/>
              <a:gd name="connsiteX39" fmla="*/ 3524253 w 7546848"/>
              <a:gd name="connsiteY39" fmla="*/ 6329047 h 6858000"/>
              <a:gd name="connsiteX40" fmla="*/ 4326156 w 7546848"/>
              <a:gd name="connsiteY40" fmla="*/ 5945059 h 6858000"/>
              <a:gd name="connsiteX41" fmla="*/ 4585584 w 7546848"/>
              <a:gd name="connsiteY41" fmla="*/ 5725875 h 6858000"/>
              <a:gd name="connsiteX42" fmla="*/ 4591905 w 7546848"/>
              <a:gd name="connsiteY42" fmla="*/ 5514339 h 6858000"/>
              <a:gd name="connsiteX43" fmla="*/ 4090075 w 7546848"/>
              <a:gd name="connsiteY43" fmla="*/ 5093780 h 6858000"/>
              <a:gd name="connsiteX44" fmla="*/ 4257972 w 7546848"/>
              <a:gd name="connsiteY44" fmla="*/ 4966210 h 6858000"/>
              <a:gd name="connsiteX45" fmla="*/ 5410438 w 7546848"/>
              <a:gd name="connsiteY45" fmla="*/ 6121338 h 6858000"/>
              <a:gd name="connsiteX46" fmla="*/ 5212686 w 7546848"/>
              <a:gd name="connsiteY46" fmla="*/ 6766209 h 6858000"/>
              <a:gd name="connsiteX47" fmla="*/ 5136769 w 7546848"/>
              <a:gd name="connsiteY47" fmla="*/ 6858000 h 6858000"/>
              <a:gd name="connsiteX48" fmla="*/ 4989267 w 7546848"/>
              <a:gd name="connsiteY48" fmla="*/ 6858000 h 6858000"/>
              <a:gd name="connsiteX49" fmla="*/ 4999176 w 7546848"/>
              <a:gd name="connsiteY49" fmla="*/ 6848240 h 6858000"/>
              <a:gd name="connsiteX50" fmla="*/ 4999176 w 7546848"/>
              <a:gd name="connsiteY50" fmla="*/ 6847575 h 6858000"/>
              <a:gd name="connsiteX51" fmla="*/ 4844184 w 7546848"/>
              <a:gd name="connsiteY51" fmla="*/ 6383428 h 6858000"/>
              <a:gd name="connsiteX52" fmla="*/ 4713305 w 7546848"/>
              <a:gd name="connsiteY52" fmla="*/ 6285809 h 6858000"/>
              <a:gd name="connsiteX53" fmla="*/ 4075042 w 7546848"/>
              <a:gd name="connsiteY53" fmla="*/ 6580163 h 6858000"/>
              <a:gd name="connsiteX54" fmla="*/ 3796566 w 7546848"/>
              <a:gd name="connsiteY54" fmla="*/ 6825709 h 6858000"/>
              <a:gd name="connsiteX55" fmla="*/ 3730260 w 7546848"/>
              <a:gd name="connsiteY55" fmla="*/ 6858000 h 6858000"/>
              <a:gd name="connsiteX56" fmla="*/ 3376508 w 7546848"/>
              <a:gd name="connsiteY56" fmla="*/ 6858000 h 6858000"/>
              <a:gd name="connsiteX57" fmla="*/ 3299173 w 7546848"/>
              <a:gd name="connsiteY57" fmla="*/ 6764040 h 6858000"/>
              <a:gd name="connsiteX58" fmla="*/ 3102847 w 7546848"/>
              <a:gd name="connsiteY58" fmla="*/ 6118678 h 6858000"/>
              <a:gd name="connsiteX59" fmla="*/ 3102847 w 7546848"/>
              <a:gd name="connsiteY59" fmla="*/ 6118345 h 6858000"/>
              <a:gd name="connsiteX60" fmla="*/ 4257972 w 7546848"/>
              <a:gd name="connsiteY60" fmla="*/ 4966210 h 6858000"/>
              <a:gd name="connsiteX61" fmla="*/ 2767750 w 7546848"/>
              <a:gd name="connsiteY61" fmla="*/ 4724908 h 6858000"/>
              <a:gd name="connsiteX62" fmla="*/ 2481711 w 7546848"/>
              <a:gd name="connsiteY62" fmla="*/ 5011944 h 6858000"/>
              <a:gd name="connsiteX63" fmla="*/ 2767250 w 7546848"/>
              <a:gd name="connsiteY63" fmla="*/ 5294655 h 6858000"/>
              <a:gd name="connsiteX64" fmla="*/ 3034828 w 7546848"/>
              <a:gd name="connsiteY64" fmla="*/ 5026079 h 6858000"/>
              <a:gd name="connsiteX65" fmla="*/ 2767750 w 7546848"/>
              <a:gd name="connsiteY65" fmla="*/ 4724908 h 6858000"/>
              <a:gd name="connsiteX66" fmla="*/ 2019229 w 7546848"/>
              <a:gd name="connsiteY66" fmla="*/ 4722913 h 6858000"/>
              <a:gd name="connsiteX67" fmla="*/ 1739012 w 7546848"/>
              <a:gd name="connsiteY67" fmla="*/ 5001134 h 6858000"/>
              <a:gd name="connsiteX68" fmla="*/ 2016567 w 7546848"/>
              <a:gd name="connsiteY68" fmla="*/ 5294322 h 6858000"/>
              <a:gd name="connsiteX69" fmla="*/ 2296950 w 7546848"/>
              <a:gd name="connsiteY69" fmla="*/ 5016268 h 6858000"/>
              <a:gd name="connsiteX70" fmla="*/ 2397397 w 7546848"/>
              <a:gd name="connsiteY70" fmla="*/ 4376841 h 6858000"/>
              <a:gd name="connsiteX71" fmla="*/ 2117844 w 7546848"/>
              <a:gd name="connsiteY71" fmla="*/ 4642923 h 6858000"/>
              <a:gd name="connsiteX72" fmla="*/ 2390744 w 7546848"/>
              <a:gd name="connsiteY72" fmla="*/ 4921477 h 6858000"/>
              <a:gd name="connsiteX73" fmla="*/ 2655496 w 7546848"/>
              <a:gd name="connsiteY73" fmla="*/ 4652234 h 6858000"/>
              <a:gd name="connsiteX74" fmla="*/ 3162881 w 7546848"/>
              <a:gd name="connsiteY74" fmla="*/ 4358713 h 6858000"/>
              <a:gd name="connsiteX75" fmla="*/ 2865036 w 7546848"/>
              <a:gd name="connsiteY75" fmla="*/ 4637767 h 6858000"/>
              <a:gd name="connsiteX76" fmla="*/ 3144089 w 7546848"/>
              <a:gd name="connsiteY76" fmla="*/ 4920478 h 6858000"/>
              <a:gd name="connsiteX77" fmla="*/ 3432288 w 7546848"/>
              <a:gd name="connsiteY77" fmla="*/ 4635272 h 6858000"/>
              <a:gd name="connsiteX78" fmla="*/ 2772240 w 7546848"/>
              <a:gd name="connsiteY78" fmla="*/ 3991854 h 6858000"/>
              <a:gd name="connsiteX79" fmla="*/ 2493353 w 7546848"/>
              <a:gd name="connsiteY79" fmla="*/ 4269409 h 6858000"/>
              <a:gd name="connsiteX80" fmla="*/ 2764092 w 7546848"/>
              <a:gd name="connsiteY80" fmla="*/ 4537986 h 6858000"/>
              <a:gd name="connsiteX81" fmla="*/ 3033165 w 7546848"/>
              <a:gd name="connsiteY81" fmla="*/ 4271904 h 6858000"/>
              <a:gd name="connsiteX82" fmla="*/ 3527079 w 7546848"/>
              <a:gd name="connsiteY82" fmla="*/ 3971730 h 6858000"/>
              <a:gd name="connsiteX83" fmla="*/ 3244367 w 7546848"/>
              <a:gd name="connsiteY83" fmla="*/ 4254442 h 6858000"/>
              <a:gd name="connsiteX84" fmla="*/ 3511447 w 7546848"/>
              <a:gd name="connsiteY84" fmla="*/ 4524515 h 6858000"/>
              <a:gd name="connsiteX85" fmla="*/ 3785511 w 7546848"/>
              <a:gd name="connsiteY85" fmla="*/ 4260595 h 6858000"/>
              <a:gd name="connsiteX86" fmla="*/ 3162549 w 7546848"/>
              <a:gd name="connsiteY86" fmla="*/ 3603872 h 6858000"/>
              <a:gd name="connsiteX87" fmla="*/ 2874514 w 7546848"/>
              <a:gd name="connsiteY87" fmla="*/ 3881929 h 6858000"/>
              <a:gd name="connsiteX88" fmla="*/ 3149743 w 7546848"/>
              <a:gd name="connsiteY88" fmla="*/ 4172123 h 6858000"/>
              <a:gd name="connsiteX89" fmla="*/ 3423807 w 7546848"/>
              <a:gd name="connsiteY89" fmla="*/ 3891740 h 6858000"/>
              <a:gd name="connsiteX90" fmla="*/ 3910570 w 7546848"/>
              <a:gd name="connsiteY90" fmla="*/ 3600879 h 6858000"/>
              <a:gd name="connsiteX91" fmla="*/ 3627858 w 7546848"/>
              <a:gd name="connsiteY91" fmla="*/ 3890575 h 6858000"/>
              <a:gd name="connsiteX92" fmla="*/ 3891945 w 7546848"/>
              <a:gd name="connsiteY92" fmla="*/ 4158321 h 6858000"/>
              <a:gd name="connsiteX93" fmla="*/ 4178814 w 7546848"/>
              <a:gd name="connsiteY93" fmla="*/ 3882592 h 6858000"/>
              <a:gd name="connsiteX94" fmla="*/ 4284248 w 7546848"/>
              <a:gd name="connsiteY94" fmla="*/ 3230027 h 6858000"/>
              <a:gd name="connsiteX95" fmla="*/ 4006858 w 7546848"/>
              <a:gd name="connsiteY95" fmla="*/ 3504092 h 6858000"/>
              <a:gd name="connsiteX96" fmla="*/ 4287076 w 7546848"/>
              <a:gd name="connsiteY96" fmla="*/ 3778321 h 6858000"/>
              <a:gd name="connsiteX97" fmla="*/ 4562469 w 7546848"/>
              <a:gd name="connsiteY97" fmla="*/ 3512240 h 6858000"/>
              <a:gd name="connsiteX98" fmla="*/ 3524420 w 7546848"/>
              <a:gd name="connsiteY98" fmla="*/ 3220549 h 6858000"/>
              <a:gd name="connsiteX99" fmla="*/ 3244036 w 7546848"/>
              <a:gd name="connsiteY99" fmla="*/ 3502096 h 6858000"/>
              <a:gd name="connsiteX100" fmla="*/ 3530739 w 7546848"/>
              <a:gd name="connsiteY100" fmla="*/ 3783811 h 6858000"/>
              <a:gd name="connsiteX101" fmla="*/ 3807131 w 7546848"/>
              <a:gd name="connsiteY101" fmla="*/ 3515067 h 6858000"/>
              <a:gd name="connsiteX102" fmla="*/ 3918718 w 7546848"/>
              <a:gd name="connsiteY102" fmla="*/ 2858012 h 6858000"/>
              <a:gd name="connsiteX103" fmla="*/ 3623368 w 7546848"/>
              <a:gd name="connsiteY103" fmla="*/ 3142719 h 6858000"/>
              <a:gd name="connsiteX104" fmla="*/ 3884626 w 7546848"/>
              <a:gd name="connsiteY104" fmla="*/ 3403148 h 6858000"/>
              <a:gd name="connsiteX105" fmla="*/ 4182971 w 7546848"/>
              <a:gd name="connsiteY105" fmla="*/ 3132409 h 6858000"/>
              <a:gd name="connsiteX106" fmla="*/ 3918718 w 7546848"/>
              <a:gd name="connsiteY106" fmla="*/ 2858012 h 6858000"/>
              <a:gd name="connsiteX107" fmla="*/ 4663082 w 7546848"/>
              <a:gd name="connsiteY107" fmla="*/ 2857346 h 6858000"/>
              <a:gd name="connsiteX108" fmla="*/ 4378042 w 7546848"/>
              <a:gd name="connsiteY108" fmla="*/ 3121931 h 6858000"/>
              <a:gd name="connsiteX109" fmla="*/ 4651110 w 7546848"/>
              <a:gd name="connsiteY109" fmla="*/ 3408802 h 6858000"/>
              <a:gd name="connsiteX110" fmla="*/ 4944464 w 7546848"/>
              <a:gd name="connsiteY110" fmla="*/ 3127920 h 6858000"/>
              <a:gd name="connsiteX111" fmla="*/ 6654870 w 7546848"/>
              <a:gd name="connsiteY111" fmla="*/ 2598583 h 6858000"/>
              <a:gd name="connsiteX112" fmla="*/ 4905881 w 7546848"/>
              <a:gd name="connsiteY112" fmla="*/ 4346573 h 6858000"/>
              <a:gd name="connsiteX113" fmla="*/ 5736224 w 7546848"/>
              <a:gd name="connsiteY113" fmla="*/ 5179742 h 6858000"/>
              <a:gd name="connsiteX114" fmla="*/ 7485376 w 7546848"/>
              <a:gd name="connsiteY114" fmla="*/ 3431917 h 6858000"/>
              <a:gd name="connsiteX115" fmla="*/ 5049399 w 7546848"/>
              <a:gd name="connsiteY115" fmla="*/ 2481174 h 6858000"/>
              <a:gd name="connsiteX116" fmla="*/ 4772674 w 7546848"/>
              <a:gd name="connsiteY116" fmla="*/ 2754241 h 6858000"/>
              <a:gd name="connsiteX117" fmla="*/ 5036261 w 7546848"/>
              <a:gd name="connsiteY117" fmla="*/ 3039447 h 6858000"/>
              <a:gd name="connsiteX118" fmla="*/ 5311656 w 7546848"/>
              <a:gd name="connsiteY118" fmla="*/ 2759727 h 6858000"/>
              <a:gd name="connsiteX119" fmla="*/ 4290568 w 7546848"/>
              <a:gd name="connsiteY119" fmla="*/ 2478014 h 6858000"/>
              <a:gd name="connsiteX120" fmla="*/ 4012013 w 7546848"/>
              <a:gd name="connsiteY120" fmla="*/ 2736945 h 6858000"/>
              <a:gd name="connsiteX121" fmla="*/ 4276432 w 7546848"/>
              <a:gd name="connsiteY121" fmla="*/ 3015998 h 6858000"/>
              <a:gd name="connsiteX122" fmla="*/ 4571283 w 7546848"/>
              <a:gd name="connsiteY122" fmla="*/ 2753243 h 6858000"/>
              <a:gd name="connsiteX123" fmla="*/ 5407113 w 7546848"/>
              <a:gd name="connsiteY123" fmla="*/ 2099847 h 6858000"/>
              <a:gd name="connsiteX124" fmla="*/ 5139702 w 7546848"/>
              <a:gd name="connsiteY124" fmla="*/ 2357447 h 6858000"/>
              <a:gd name="connsiteX125" fmla="*/ 5140365 w 7546848"/>
              <a:gd name="connsiteY125" fmla="*/ 2357114 h 6858000"/>
              <a:gd name="connsiteX126" fmla="*/ 5413100 w 7546848"/>
              <a:gd name="connsiteY126" fmla="*/ 2644649 h 6858000"/>
              <a:gd name="connsiteX127" fmla="*/ 5683505 w 7546848"/>
              <a:gd name="connsiteY127" fmla="*/ 2392869 h 6858000"/>
              <a:gd name="connsiteX128" fmla="*/ 4657096 w 7546848"/>
              <a:gd name="connsiteY128" fmla="*/ 2090035 h 6858000"/>
              <a:gd name="connsiteX129" fmla="*/ 4377045 w 7546848"/>
              <a:gd name="connsiteY129" fmla="*/ 2363766 h 6858000"/>
              <a:gd name="connsiteX130" fmla="*/ 4658259 w 7546848"/>
              <a:gd name="connsiteY130" fmla="*/ 2649637 h 6858000"/>
              <a:gd name="connsiteX131" fmla="*/ 4938477 w 7546848"/>
              <a:gd name="connsiteY131" fmla="*/ 2386716 h 6858000"/>
              <a:gd name="connsiteX132" fmla="*/ 5016638 w 7546848"/>
              <a:gd name="connsiteY132" fmla="*/ 1723174 h 6858000"/>
              <a:gd name="connsiteX133" fmla="*/ 4764192 w 7546848"/>
              <a:gd name="connsiteY133" fmla="*/ 1974455 h 6858000"/>
              <a:gd name="connsiteX134" fmla="*/ 5033268 w 7546848"/>
              <a:gd name="connsiteY134" fmla="*/ 2264151 h 6858000"/>
              <a:gd name="connsiteX135" fmla="*/ 5299350 w 7546848"/>
              <a:gd name="connsiteY135" fmla="*/ 2017195 h 6858000"/>
              <a:gd name="connsiteX136" fmla="*/ 5793263 w 7546848"/>
              <a:gd name="connsiteY136" fmla="*/ 1717187 h 6858000"/>
              <a:gd name="connsiteX137" fmla="*/ 5514876 w 7546848"/>
              <a:gd name="connsiteY137" fmla="*/ 1981940 h 6858000"/>
              <a:gd name="connsiteX138" fmla="*/ 5784782 w 7546848"/>
              <a:gd name="connsiteY138" fmla="*/ 2280283 h 6858000"/>
              <a:gd name="connsiteX139" fmla="*/ 6055020 w 7546848"/>
              <a:gd name="connsiteY139" fmla="*/ 2017858 h 6858000"/>
              <a:gd name="connsiteX140" fmla="*/ 1932419 w 7546848"/>
              <a:gd name="connsiteY140" fmla="*/ 1680767 h 6858000"/>
              <a:gd name="connsiteX141" fmla="*/ 172954 w 7546848"/>
              <a:gd name="connsiteY141" fmla="*/ 3440399 h 6858000"/>
              <a:gd name="connsiteX142" fmla="*/ 980347 w 7546848"/>
              <a:gd name="connsiteY142" fmla="*/ 4250117 h 6858000"/>
              <a:gd name="connsiteX143" fmla="*/ 2740477 w 7546848"/>
              <a:gd name="connsiteY143" fmla="*/ 2488825 h 6858000"/>
              <a:gd name="connsiteX144" fmla="*/ 1932419 w 7546848"/>
              <a:gd name="connsiteY144" fmla="*/ 1680767 h 6858000"/>
              <a:gd name="connsiteX145" fmla="*/ 6176422 w 7546848"/>
              <a:gd name="connsiteY145" fmla="*/ 1349163 h 6858000"/>
              <a:gd name="connsiteX146" fmla="*/ 5891880 w 7546848"/>
              <a:gd name="connsiteY146" fmla="*/ 1620401 h 6858000"/>
              <a:gd name="connsiteX147" fmla="*/ 6151144 w 7546848"/>
              <a:gd name="connsiteY147" fmla="*/ 1898455 h 6858000"/>
              <a:gd name="connsiteX148" fmla="*/ 6430530 w 7546848"/>
              <a:gd name="connsiteY148" fmla="*/ 1621897 h 6858000"/>
              <a:gd name="connsiteX149" fmla="*/ 6176422 w 7546848"/>
              <a:gd name="connsiteY149" fmla="*/ 1349163 h 6858000"/>
              <a:gd name="connsiteX150" fmla="*/ 5407778 w 7546848"/>
              <a:gd name="connsiteY150" fmla="*/ 1332367 h 6858000"/>
              <a:gd name="connsiteX151" fmla="*/ 5128725 w 7546848"/>
              <a:gd name="connsiteY151" fmla="*/ 1612750 h 6858000"/>
              <a:gd name="connsiteX152" fmla="*/ 5407946 w 7546848"/>
              <a:gd name="connsiteY152" fmla="*/ 1909430 h 6858000"/>
              <a:gd name="connsiteX153" fmla="*/ 5690490 w 7546848"/>
              <a:gd name="connsiteY153" fmla="*/ 1630378 h 6858000"/>
              <a:gd name="connsiteX154" fmla="*/ 6552428 w 7546848"/>
              <a:gd name="connsiteY154" fmla="*/ 966171 h 6858000"/>
              <a:gd name="connsiteX155" fmla="*/ 6270882 w 7546848"/>
              <a:gd name="connsiteY155" fmla="*/ 1245557 h 6858000"/>
              <a:gd name="connsiteX156" fmla="*/ 6525654 w 7546848"/>
              <a:gd name="connsiteY156" fmla="*/ 1518955 h 6858000"/>
              <a:gd name="connsiteX157" fmla="*/ 6806536 w 7546848"/>
              <a:gd name="connsiteY157" fmla="*/ 1241567 h 6858000"/>
              <a:gd name="connsiteX158" fmla="*/ 5792432 w 7546848"/>
              <a:gd name="connsiteY158" fmla="*/ 962513 h 6858000"/>
              <a:gd name="connsiteX159" fmla="*/ 5508890 w 7546848"/>
              <a:gd name="connsiteY159" fmla="*/ 1233085 h 6858000"/>
              <a:gd name="connsiteX160" fmla="*/ 5774970 w 7546848"/>
              <a:gd name="connsiteY160" fmla="*/ 1519622 h 6858000"/>
              <a:gd name="connsiteX161" fmla="*/ 6050200 w 7546848"/>
              <a:gd name="connsiteY161" fmla="*/ 1240069 h 6858000"/>
              <a:gd name="connsiteX162" fmla="*/ 6161953 w 7546848"/>
              <a:gd name="connsiteY162" fmla="*/ 589832 h 6858000"/>
              <a:gd name="connsiteX163" fmla="*/ 5888720 w 7546848"/>
              <a:gd name="connsiteY163" fmla="*/ 872544 h 6858000"/>
              <a:gd name="connsiteX164" fmla="*/ 6157463 w 7546848"/>
              <a:gd name="connsiteY164" fmla="*/ 1141453 h 6858000"/>
              <a:gd name="connsiteX165" fmla="*/ 6428036 w 7546848"/>
              <a:gd name="connsiteY165" fmla="*/ 875371 h 6858000"/>
              <a:gd name="connsiteX166" fmla="*/ 6909808 w 7546848"/>
              <a:gd name="connsiteY166" fmla="*/ 589334 h 6858000"/>
              <a:gd name="connsiteX167" fmla="*/ 6643228 w 7546848"/>
              <a:gd name="connsiteY167" fmla="*/ 857079 h 6858000"/>
              <a:gd name="connsiteX168" fmla="*/ 6909308 w 7546848"/>
              <a:gd name="connsiteY168" fmla="*/ 1131642 h 6858000"/>
              <a:gd name="connsiteX169" fmla="*/ 7181878 w 7546848"/>
              <a:gd name="connsiteY169" fmla="*/ 865560 h 6858000"/>
              <a:gd name="connsiteX170" fmla="*/ 2373283 w 7546848"/>
              <a:gd name="connsiteY170" fmla="*/ 530964 h 6858000"/>
              <a:gd name="connsiteX171" fmla="*/ 2635705 w 7546848"/>
              <a:gd name="connsiteY171" fmla="*/ 1454764 h 6858000"/>
              <a:gd name="connsiteX172" fmla="*/ 2724345 w 7546848"/>
              <a:gd name="connsiteY172" fmla="*/ 1042173 h 6858000"/>
              <a:gd name="connsiteX173" fmla="*/ 2728503 w 7546848"/>
              <a:gd name="connsiteY173" fmla="*/ 997936 h 6858000"/>
              <a:gd name="connsiteX174" fmla="*/ 2373448 w 7546848"/>
              <a:gd name="connsiteY174" fmla="*/ 530964 h 6858000"/>
              <a:gd name="connsiteX175" fmla="*/ 4349438 w 7546848"/>
              <a:gd name="connsiteY175" fmla="*/ 344704 h 6858000"/>
              <a:gd name="connsiteX176" fmla="*/ 4129422 w 7546848"/>
              <a:gd name="connsiteY176" fmla="*/ 531460 h 6858000"/>
              <a:gd name="connsiteX177" fmla="*/ 3314547 w 7546848"/>
              <a:gd name="connsiteY177" fmla="*/ 913953 h 6858000"/>
              <a:gd name="connsiteX178" fmla="*/ 3075739 w 7546848"/>
              <a:gd name="connsiteY178" fmla="*/ 1098383 h 6858000"/>
              <a:gd name="connsiteX179" fmla="*/ 3055282 w 7546848"/>
              <a:gd name="connsiteY179" fmla="*/ 1238906 h 6858000"/>
              <a:gd name="connsiteX180" fmla="*/ 3683734 w 7546848"/>
              <a:gd name="connsiteY180" fmla="*/ 1738973 h 6858000"/>
              <a:gd name="connsiteX181" fmla="*/ 4127260 w 7546848"/>
              <a:gd name="connsiteY181" fmla="*/ 1479709 h 6858000"/>
              <a:gd name="connsiteX182" fmla="*/ 4349438 w 7546848"/>
              <a:gd name="connsiteY182" fmla="*/ 345037 h 6858000"/>
              <a:gd name="connsiteX183" fmla="*/ 6553593 w 7546848"/>
              <a:gd name="connsiteY183" fmla="*/ 225134 h 6858000"/>
              <a:gd name="connsiteX184" fmla="*/ 6276202 w 7546848"/>
              <a:gd name="connsiteY184" fmla="*/ 494542 h 6858000"/>
              <a:gd name="connsiteX185" fmla="*/ 6535798 w 7546848"/>
              <a:gd name="connsiteY185" fmla="*/ 773596 h 6858000"/>
              <a:gd name="connsiteX186" fmla="*/ 6821338 w 7546848"/>
              <a:gd name="connsiteY186" fmla="*/ 503023 h 6858000"/>
              <a:gd name="connsiteX187" fmla="*/ 6404919 w 7546848"/>
              <a:gd name="connsiteY187" fmla="*/ 65651 h 6858000"/>
              <a:gd name="connsiteX188" fmla="*/ 460986 w 7546848"/>
              <a:gd name="connsiteY188" fmla="*/ 6009251 h 6858000"/>
              <a:gd name="connsiteX189" fmla="*/ 502232 w 7546848"/>
              <a:gd name="connsiteY189" fmla="*/ 6048664 h 6858000"/>
              <a:gd name="connsiteX190" fmla="*/ 6446660 w 7546848"/>
              <a:gd name="connsiteY190" fmla="*/ 104067 h 6858000"/>
              <a:gd name="connsiteX191" fmla="*/ 6263888 w 7546848"/>
              <a:gd name="connsiteY191" fmla="*/ 0 h 6858000"/>
              <a:gd name="connsiteX192" fmla="*/ 6473606 w 7546848"/>
              <a:gd name="connsiteY192" fmla="*/ 0 h 6858000"/>
              <a:gd name="connsiteX193" fmla="*/ 6863640 w 7546848"/>
              <a:gd name="connsiteY193" fmla="*/ 390770 h 6858000"/>
              <a:gd name="connsiteX194" fmla="*/ 7353334 w 7546848"/>
              <a:gd name="connsiteY194" fmla="*/ 881524 h 6858000"/>
              <a:gd name="connsiteX195" fmla="*/ 4391679 w 7546848"/>
              <a:gd name="connsiteY195" fmla="*/ 3841683 h 6858000"/>
              <a:gd name="connsiteX196" fmla="*/ 4803274 w 7546848"/>
              <a:gd name="connsiteY196" fmla="*/ 4247791 h 6858000"/>
              <a:gd name="connsiteX197" fmla="*/ 6572882 w 7546848"/>
              <a:gd name="connsiteY197" fmla="*/ 2478349 h 6858000"/>
              <a:gd name="connsiteX198" fmla="*/ 6230469 w 7546848"/>
              <a:gd name="connsiteY198" fmla="*/ 2169859 h 6858000"/>
              <a:gd name="connsiteX199" fmla="*/ 6304306 w 7546848"/>
              <a:gd name="connsiteY199" fmla="*/ 2080222 h 6858000"/>
              <a:gd name="connsiteX200" fmla="*/ 7546848 w 7546848"/>
              <a:gd name="connsiteY200" fmla="*/ 3320632 h 6858000"/>
              <a:gd name="connsiteX201" fmla="*/ 7546848 w 7546848"/>
              <a:gd name="connsiteY201" fmla="*/ 3548568 h 6858000"/>
              <a:gd name="connsiteX202" fmla="*/ 5808064 w 7546848"/>
              <a:gd name="connsiteY202" fmla="*/ 5285011 h 6858000"/>
              <a:gd name="connsiteX203" fmla="*/ 6970342 w 7546848"/>
              <a:gd name="connsiteY203" fmla="*/ 6444960 h 6858000"/>
              <a:gd name="connsiteX204" fmla="*/ 6843622 w 7546848"/>
              <a:gd name="connsiteY204" fmla="*/ 6544742 h 6858000"/>
              <a:gd name="connsiteX205" fmla="*/ 4285246 w 7546848"/>
              <a:gd name="connsiteY205" fmla="*/ 3983705 h 6858000"/>
              <a:gd name="connsiteX206" fmla="*/ 1413193 w 7546848"/>
              <a:gd name="connsiteY206" fmla="*/ 6858000 h 6858000"/>
              <a:gd name="connsiteX207" fmla="*/ 1191756 w 7546848"/>
              <a:gd name="connsiteY207" fmla="*/ 6858000 h 6858000"/>
              <a:gd name="connsiteX208" fmla="*/ 308657 w 7546848"/>
              <a:gd name="connsiteY208" fmla="*/ 5974162 h 6858000"/>
              <a:gd name="connsiteX209" fmla="*/ 3268814 w 7546848"/>
              <a:gd name="connsiteY209" fmla="*/ 3015499 h 6858000"/>
              <a:gd name="connsiteX210" fmla="*/ 2862707 w 7546848"/>
              <a:gd name="connsiteY210" fmla="*/ 2614214 h 6858000"/>
              <a:gd name="connsiteX211" fmla="*/ 1093929 w 7546848"/>
              <a:gd name="connsiteY211" fmla="*/ 4383159 h 6858000"/>
              <a:gd name="connsiteX212" fmla="*/ 1420545 w 7546848"/>
              <a:gd name="connsiteY212" fmla="*/ 4692314 h 6858000"/>
              <a:gd name="connsiteX213" fmla="*/ 1356187 w 7546848"/>
              <a:gd name="connsiteY213" fmla="*/ 4772470 h 6858000"/>
              <a:gd name="connsiteX214" fmla="*/ 0 w 7546848"/>
              <a:gd name="connsiteY214" fmla="*/ 3419444 h 6858000"/>
              <a:gd name="connsiteX215" fmla="*/ 1835965 w 7546848"/>
              <a:gd name="connsiteY215" fmla="*/ 1587638 h 6858000"/>
              <a:gd name="connsiteX216" fmla="*/ 675515 w 7546848"/>
              <a:gd name="connsiteY216" fmla="*/ 429351 h 6858000"/>
              <a:gd name="connsiteX217" fmla="*/ 829677 w 7546848"/>
              <a:gd name="connsiteY217" fmla="*/ 312940 h 6858000"/>
              <a:gd name="connsiteX218" fmla="*/ 3390713 w 7546848"/>
              <a:gd name="connsiteY218" fmla="*/ 2873977 h 6858000"/>
              <a:gd name="connsiteX219" fmla="*/ 2510621 w 7546848"/>
              <a:gd name="connsiteY219" fmla="*/ 0 h 6858000"/>
              <a:gd name="connsiteX220" fmla="*/ 2671451 w 7546848"/>
              <a:gd name="connsiteY220" fmla="*/ 0 h 6858000"/>
              <a:gd name="connsiteX221" fmla="*/ 2657824 w 7546848"/>
              <a:gd name="connsiteY221" fmla="*/ 16427 h 6858000"/>
              <a:gd name="connsiteX222" fmla="*/ 2811320 w 7546848"/>
              <a:gd name="connsiteY222" fmla="*/ 477413 h 6858000"/>
              <a:gd name="connsiteX223" fmla="*/ 2933550 w 7546848"/>
              <a:gd name="connsiteY223" fmla="*/ 570707 h 6858000"/>
              <a:gd name="connsiteX224" fmla="*/ 3615384 w 7546848"/>
              <a:gd name="connsiteY224" fmla="*/ 241099 h 6858000"/>
              <a:gd name="connsiteX225" fmla="*/ 3816401 w 7546848"/>
              <a:gd name="connsiteY225" fmla="*/ 58397 h 6858000"/>
              <a:gd name="connsiteX226" fmla="*/ 3931417 w 7546848"/>
              <a:gd name="connsiteY226" fmla="*/ 0 h 6858000"/>
              <a:gd name="connsiteX227" fmla="*/ 4278678 w 7546848"/>
              <a:gd name="connsiteY227" fmla="*/ 0 h 6858000"/>
              <a:gd name="connsiteX228" fmla="*/ 4358778 w 7546848"/>
              <a:gd name="connsiteY228" fmla="*/ 98052 h 6858000"/>
              <a:gd name="connsiteX229" fmla="*/ 4552824 w 7546848"/>
              <a:gd name="connsiteY229" fmla="*/ 744660 h 6858000"/>
              <a:gd name="connsiteX230" fmla="*/ 4552824 w 7546848"/>
              <a:gd name="connsiteY230" fmla="*/ 746322 h 6858000"/>
              <a:gd name="connsiteX231" fmla="*/ 3394037 w 7546848"/>
              <a:gd name="connsiteY231" fmla="*/ 1893799 h 6858000"/>
              <a:gd name="connsiteX232" fmla="*/ 3392375 w 7546848"/>
              <a:gd name="connsiteY232" fmla="*/ 1893799 h 6858000"/>
              <a:gd name="connsiteX233" fmla="*/ 2243234 w 7546848"/>
              <a:gd name="connsiteY233" fmla="*/ 733350 h 6858000"/>
              <a:gd name="connsiteX234" fmla="*/ 2510550 w 7546848"/>
              <a:gd name="connsiteY234" fmla="*/ 7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</a:cxnLst>
            <a:rect l="l" t="t" r="r" b="b"/>
            <a:pathLst>
              <a:path w="7546848" h="6858000">
                <a:moveTo>
                  <a:pt x="1271704" y="6239080"/>
                </a:moveTo>
                <a:lnTo>
                  <a:pt x="1001135" y="6514141"/>
                </a:lnTo>
                <a:lnTo>
                  <a:pt x="1268879" y="6785378"/>
                </a:lnTo>
                <a:lnTo>
                  <a:pt x="1552919" y="6519297"/>
                </a:lnTo>
                <a:close/>
                <a:moveTo>
                  <a:pt x="1643056" y="5871720"/>
                </a:moveTo>
                <a:lnTo>
                  <a:pt x="1380465" y="6131317"/>
                </a:lnTo>
                <a:lnTo>
                  <a:pt x="1656027" y="6420182"/>
                </a:lnTo>
                <a:lnTo>
                  <a:pt x="1926931" y="6152269"/>
                </a:lnTo>
                <a:close/>
                <a:moveTo>
                  <a:pt x="888548" y="5866232"/>
                </a:moveTo>
                <a:lnTo>
                  <a:pt x="616978" y="6137801"/>
                </a:lnTo>
                <a:lnTo>
                  <a:pt x="887882" y="6429327"/>
                </a:lnTo>
                <a:lnTo>
                  <a:pt x="1170594" y="6152105"/>
                </a:lnTo>
                <a:close/>
                <a:moveTo>
                  <a:pt x="2010747" y="5498707"/>
                </a:moveTo>
                <a:lnTo>
                  <a:pt x="1748656" y="5748492"/>
                </a:lnTo>
                <a:lnTo>
                  <a:pt x="2016734" y="6043843"/>
                </a:lnTo>
                <a:lnTo>
                  <a:pt x="2297950" y="5776097"/>
                </a:lnTo>
                <a:close/>
                <a:moveTo>
                  <a:pt x="1277360" y="5496712"/>
                </a:moveTo>
                <a:lnTo>
                  <a:pt x="991487" y="5785244"/>
                </a:lnTo>
                <a:cubicBezTo>
                  <a:pt x="1073641" y="5866732"/>
                  <a:pt x="1165439" y="5958031"/>
                  <a:pt x="1264221" y="6056316"/>
                </a:cubicBezTo>
                <a:lnTo>
                  <a:pt x="1264221" y="6057479"/>
                </a:lnTo>
                <a:lnTo>
                  <a:pt x="1545770" y="5774766"/>
                </a:lnTo>
                <a:close/>
                <a:moveTo>
                  <a:pt x="5016138" y="5417220"/>
                </a:moveTo>
                <a:cubicBezTo>
                  <a:pt x="4991028" y="5539284"/>
                  <a:pt x="4963754" y="5671494"/>
                  <a:pt x="4937146" y="5803869"/>
                </a:cubicBezTo>
                <a:cubicBezTo>
                  <a:pt x="4932822" y="5825489"/>
                  <a:pt x="4921681" y="5853759"/>
                  <a:pt x="4930327" y="5869226"/>
                </a:cubicBezTo>
                <a:cubicBezTo>
                  <a:pt x="5017968" y="6031536"/>
                  <a:pt x="5107771" y="6192348"/>
                  <a:pt x="5268584" y="6317407"/>
                </a:cubicBezTo>
                <a:lnTo>
                  <a:pt x="5268584" y="6317241"/>
                </a:lnTo>
                <a:cubicBezTo>
                  <a:pt x="5363042" y="6009584"/>
                  <a:pt x="5215867" y="5545271"/>
                  <a:pt x="5016138" y="5417220"/>
                </a:cubicBezTo>
                <a:close/>
                <a:moveTo>
                  <a:pt x="1641393" y="5123697"/>
                </a:moveTo>
                <a:lnTo>
                  <a:pt x="1379635" y="5378472"/>
                </a:lnTo>
                <a:lnTo>
                  <a:pt x="1651704" y="5670329"/>
                </a:lnTo>
                <a:lnTo>
                  <a:pt x="1917452" y="5409071"/>
                </a:lnTo>
                <a:close/>
                <a:moveTo>
                  <a:pt x="2390578" y="5113720"/>
                </a:moveTo>
                <a:lnTo>
                  <a:pt x="2122168" y="5374978"/>
                </a:lnTo>
                <a:lnTo>
                  <a:pt x="2399892" y="5674320"/>
                </a:lnTo>
                <a:lnTo>
                  <a:pt x="2674455" y="5401089"/>
                </a:lnTo>
                <a:close/>
                <a:moveTo>
                  <a:pt x="4090075" y="5093780"/>
                </a:moveTo>
                <a:cubicBezTo>
                  <a:pt x="4054974" y="5096731"/>
                  <a:pt x="4019373" y="5103763"/>
                  <a:pt x="3983743" y="5115216"/>
                </a:cubicBezTo>
                <a:cubicBezTo>
                  <a:pt x="3852198" y="5156127"/>
                  <a:pt x="3728138" y="5218324"/>
                  <a:pt x="3616715" y="5299313"/>
                </a:cubicBezTo>
                <a:cubicBezTo>
                  <a:pt x="3245532" y="5576535"/>
                  <a:pt x="3102680" y="6115018"/>
                  <a:pt x="3306398" y="6516968"/>
                </a:cubicBezTo>
                <a:cubicBezTo>
                  <a:pt x="3386388" y="6449285"/>
                  <a:pt x="3469706" y="6400557"/>
                  <a:pt x="3524253" y="6329047"/>
                </a:cubicBezTo>
                <a:cubicBezTo>
                  <a:pt x="3728138" y="6062966"/>
                  <a:pt x="3999706" y="5947886"/>
                  <a:pt x="4326156" y="5945059"/>
                </a:cubicBezTo>
                <a:cubicBezTo>
                  <a:pt x="4534864" y="5943230"/>
                  <a:pt x="4550329" y="5934915"/>
                  <a:pt x="4585584" y="5725875"/>
                </a:cubicBezTo>
                <a:cubicBezTo>
                  <a:pt x="4598224" y="5656028"/>
                  <a:pt x="4600220" y="5584850"/>
                  <a:pt x="4591905" y="5514339"/>
                </a:cubicBezTo>
                <a:cubicBezTo>
                  <a:pt x="4556982" y="5252415"/>
                  <a:pt x="4335784" y="5073124"/>
                  <a:pt x="4090075" y="5093780"/>
                </a:cubicBezTo>
                <a:close/>
                <a:moveTo>
                  <a:pt x="4257972" y="4966210"/>
                </a:moveTo>
                <a:cubicBezTo>
                  <a:pt x="4895238" y="4966877"/>
                  <a:pt x="5411104" y="5484072"/>
                  <a:pt x="5410438" y="6121338"/>
                </a:cubicBezTo>
                <a:cubicBezTo>
                  <a:pt x="5410189" y="6360313"/>
                  <a:pt x="5337303" y="6582215"/>
                  <a:pt x="5212686" y="6766209"/>
                </a:cubicBezTo>
                <a:lnTo>
                  <a:pt x="5136769" y="6858000"/>
                </a:lnTo>
                <a:lnTo>
                  <a:pt x="4989267" y="6858000"/>
                </a:lnTo>
                <a:lnTo>
                  <a:pt x="4999176" y="6848240"/>
                </a:lnTo>
                <a:lnTo>
                  <a:pt x="4999176" y="6847575"/>
                </a:lnTo>
                <a:cubicBezTo>
                  <a:pt x="4941969" y="6679778"/>
                  <a:pt x="4884430" y="6533931"/>
                  <a:pt x="4844184" y="6383428"/>
                </a:cubicBezTo>
                <a:cubicBezTo>
                  <a:pt x="4823230" y="6304934"/>
                  <a:pt x="4786644" y="6282484"/>
                  <a:pt x="4713305" y="6285809"/>
                </a:cubicBezTo>
                <a:cubicBezTo>
                  <a:pt x="4460029" y="6297286"/>
                  <a:pt x="4244668" y="6392575"/>
                  <a:pt x="4075042" y="6580163"/>
                </a:cubicBezTo>
                <a:cubicBezTo>
                  <a:pt x="3990019" y="6674227"/>
                  <a:pt x="3903893" y="6764913"/>
                  <a:pt x="3796566" y="6825709"/>
                </a:cubicBezTo>
                <a:lnTo>
                  <a:pt x="3730260" y="6858000"/>
                </a:lnTo>
                <a:lnTo>
                  <a:pt x="3376508" y="6858000"/>
                </a:lnTo>
                <a:lnTo>
                  <a:pt x="3299173" y="6764040"/>
                </a:lnTo>
                <a:cubicBezTo>
                  <a:pt x="3174985" y="6579742"/>
                  <a:pt x="3102597" y="6357653"/>
                  <a:pt x="3102847" y="6118678"/>
                </a:cubicBezTo>
                <a:cubicBezTo>
                  <a:pt x="3102847" y="6118511"/>
                  <a:pt x="3102847" y="6118511"/>
                  <a:pt x="3102847" y="6118345"/>
                </a:cubicBezTo>
                <a:cubicBezTo>
                  <a:pt x="3103843" y="5481245"/>
                  <a:pt x="3620872" y="4965545"/>
                  <a:pt x="4257972" y="4966210"/>
                </a:cubicBezTo>
                <a:close/>
                <a:moveTo>
                  <a:pt x="2767750" y="4724908"/>
                </a:moveTo>
                <a:lnTo>
                  <a:pt x="2481711" y="5011944"/>
                </a:lnTo>
                <a:lnTo>
                  <a:pt x="2767250" y="5294655"/>
                </a:lnTo>
                <a:lnTo>
                  <a:pt x="3034828" y="5026079"/>
                </a:lnTo>
                <a:cubicBezTo>
                  <a:pt x="2949182" y="4929459"/>
                  <a:pt x="2859049" y="4827683"/>
                  <a:pt x="2767750" y="4724908"/>
                </a:cubicBezTo>
                <a:close/>
                <a:moveTo>
                  <a:pt x="2019229" y="4722913"/>
                </a:moveTo>
                <a:lnTo>
                  <a:pt x="1739012" y="5001134"/>
                </a:lnTo>
                <a:lnTo>
                  <a:pt x="2016567" y="5294322"/>
                </a:lnTo>
                <a:lnTo>
                  <a:pt x="2296950" y="5016268"/>
                </a:lnTo>
                <a:close/>
                <a:moveTo>
                  <a:pt x="2397397" y="4376841"/>
                </a:moveTo>
                <a:lnTo>
                  <a:pt x="2117844" y="4642923"/>
                </a:lnTo>
                <a:lnTo>
                  <a:pt x="2390744" y="4921477"/>
                </a:lnTo>
                <a:lnTo>
                  <a:pt x="2655496" y="4652234"/>
                </a:lnTo>
                <a:close/>
                <a:moveTo>
                  <a:pt x="3162881" y="4358713"/>
                </a:moveTo>
                <a:lnTo>
                  <a:pt x="2865036" y="4637767"/>
                </a:lnTo>
                <a:cubicBezTo>
                  <a:pt x="2960159" y="4734055"/>
                  <a:pt x="3053786" y="4828680"/>
                  <a:pt x="3144089" y="4920478"/>
                </a:cubicBezTo>
                <a:lnTo>
                  <a:pt x="3432288" y="4635272"/>
                </a:lnTo>
                <a:close/>
                <a:moveTo>
                  <a:pt x="2772240" y="3991854"/>
                </a:moveTo>
                <a:lnTo>
                  <a:pt x="2493353" y="4269409"/>
                </a:lnTo>
                <a:lnTo>
                  <a:pt x="2764092" y="4537986"/>
                </a:lnTo>
                <a:lnTo>
                  <a:pt x="3033165" y="4271904"/>
                </a:lnTo>
                <a:close/>
                <a:moveTo>
                  <a:pt x="3527079" y="3971730"/>
                </a:moveTo>
                <a:lnTo>
                  <a:pt x="3244367" y="4254442"/>
                </a:lnTo>
                <a:lnTo>
                  <a:pt x="3511447" y="4524515"/>
                </a:lnTo>
                <a:lnTo>
                  <a:pt x="3785511" y="4260595"/>
                </a:lnTo>
                <a:close/>
                <a:moveTo>
                  <a:pt x="3162549" y="3603872"/>
                </a:moveTo>
                <a:lnTo>
                  <a:pt x="2874514" y="3881929"/>
                </a:lnTo>
                <a:lnTo>
                  <a:pt x="3149743" y="4172123"/>
                </a:lnTo>
                <a:lnTo>
                  <a:pt x="3423807" y="3891740"/>
                </a:lnTo>
                <a:close/>
                <a:moveTo>
                  <a:pt x="3910570" y="3600879"/>
                </a:moveTo>
                <a:lnTo>
                  <a:pt x="3627858" y="3890575"/>
                </a:lnTo>
                <a:lnTo>
                  <a:pt x="3891945" y="4158321"/>
                </a:lnTo>
                <a:cubicBezTo>
                  <a:pt x="3991725" y="4062033"/>
                  <a:pt x="4087348" y="3970234"/>
                  <a:pt x="4178814" y="3882592"/>
                </a:cubicBezTo>
                <a:close/>
                <a:moveTo>
                  <a:pt x="4284248" y="3230027"/>
                </a:moveTo>
                <a:lnTo>
                  <a:pt x="4006858" y="3504092"/>
                </a:lnTo>
                <a:lnTo>
                  <a:pt x="4287076" y="3778321"/>
                </a:lnTo>
                <a:cubicBezTo>
                  <a:pt x="4376546" y="3691513"/>
                  <a:pt x="4471670" y="3599548"/>
                  <a:pt x="4562469" y="3512240"/>
                </a:cubicBezTo>
                <a:close/>
                <a:moveTo>
                  <a:pt x="3524420" y="3220549"/>
                </a:moveTo>
                <a:lnTo>
                  <a:pt x="3244036" y="3502096"/>
                </a:lnTo>
                <a:lnTo>
                  <a:pt x="3530739" y="3783811"/>
                </a:lnTo>
                <a:lnTo>
                  <a:pt x="3807131" y="3515067"/>
                </a:lnTo>
                <a:close/>
                <a:moveTo>
                  <a:pt x="3918718" y="2858012"/>
                </a:moveTo>
                <a:lnTo>
                  <a:pt x="3623368" y="3142719"/>
                </a:lnTo>
                <a:lnTo>
                  <a:pt x="3884626" y="3403148"/>
                </a:lnTo>
                <a:lnTo>
                  <a:pt x="4182971" y="3132409"/>
                </a:lnTo>
                <a:cubicBezTo>
                  <a:pt x="4087181" y="3032629"/>
                  <a:pt x="3995050" y="2937339"/>
                  <a:pt x="3918718" y="2858012"/>
                </a:cubicBezTo>
                <a:close/>
                <a:moveTo>
                  <a:pt x="4663082" y="2857346"/>
                </a:moveTo>
                <a:lnTo>
                  <a:pt x="4378042" y="3121931"/>
                </a:lnTo>
                <a:lnTo>
                  <a:pt x="4651110" y="3408802"/>
                </a:lnTo>
                <a:lnTo>
                  <a:pt x="4944464" y="3127920"/>
                </a:lnTo>
                <a:close/>
                <a:moveTo>
                  <a:pt x="6654870" y="2598583"/>
                </a:moveTo>
                <a:lnTo>
                  <a:pt x="4905881" y="4346573"/>
                </a:lnTo>
                <a:lnTo>
                  <a:pt x="5736224" y="5179742"/>
                </a:lnTo>
                <a:lnTo>
                  <a:pt x="7485376" y="3431917"/>
                </a:lnTo>
                <a:close/>
                <a:moveTo>
                  <a:pt x="5049399" y="2481174"/>
                </a:moveTo>
                <a:lnTo>
                  <a:pt x="4772674" y="2754241"/>
                </a:lnTo>
                <a:lnTo>
                  <a:pt x="5036261" y="3039447"/>
                </a:lnTo>
                <a:lnTo>
                  <a:pt x="5311656" y="2759727"/>
                </a:lnTo>
                <a:close/>
                <a:moveTo>
                  <a:pt x="4290568" y="2478014"/>
                </a:moveTo>
                <a:lnTo>
                  <a:pt x="4012013" y="2736945"/>
                </a:lnTo>
                <a:lnTo>
                  <a:pt x="4276432" y="3015998"/>
                </a:lnTo>
                <a:lnTo>
                  <a:pt x="4571283" y="2753243"/>
                </a:lnTo>
                <a:close/>
                <a:moveTo>
                  <a:pt x="5407113" y="2099847"/>
                </a:moveTo>
                <a:cubicBezTo>
                  <a:pt x="5313652" y="2189483"/>
                  <a:pt x="5217862" y="2281945"/>
                  <a:pt x="5139702" y="2357447"/>
                </a:cubicBezTo>
                <a:lnTo>
                  <a:pt x="5140365" y="2357114"/>
                </a:lnTo>
                <a:lnTo>
                  <a:pt x="5413100" y="2644649"/>
                </a:lnTo>
                <a:lnTo>
                  <a:pt x="5683505" y="2392869"/>
                </a:lnTo>
                <a:close/>
                <a:moveTo>
                  <a:pt x="4657096" y="2090035"/>
                </a:moveTo>
                <a:lnTo>
                  <a:pt x="4377045" y="2363766"/>
                </a:lnTo>
                <a:lnTo>
                  <a:pt x="4658259" y="2649637"/>
                </a:lnTo>
                <a:lnTo>
                  <a:pt x="4938477" y="2386716"/>
                </a:lnTo>
                <a:close/>
                <a:moveTo>
                  <a:pt x="5016638" y="1723174"/>
                </a:moveTo>
                <a:lnTo>
                  <a:pt x="4764192" y="1974455"/>
                </a:lnTo>
                <a:lnTo>
                  <a:pt x="5033268" y="2264151"/>
                </a:lnTo>
                <a:lnTo>
                  <a:pt x="5299350" y="2017195"/>
                </a:lnTo>
                <a:close/>
                <a:moveTo>
                  <a:pt x="5793263" y="1717187"/>
                </a:moveTo>
                <a:lnTo>
                  <a:pt x="5514876" y="1981940"/>
                </a:lnTo>
                <a:lnTo>
                  <a:pt x="5784782" y="2280283"/>
                </a:lnTo>
                <a:lnTo>
                  <a:pt x="6055020" y="2017858"/>
                </a:lnTo>
                <a:close/>
                <a:moveTo>
                  <a:pt x="1932419" y="1680767"/>
                </a:moveTo>
                <a:lnTo>
                  <a:pt x="172954" y="3440399"/>
                </a:lnTo>
                <a:lnTo>
                  <a:pt x="980347" y="4250117"/>
                </a:lnTo>
                <a:lnTo>
                  <a:pt x="2740477" y="2488825"/>
                </a:lnTo>
                <a:cubicBezTo>
                  <a:pt x="2472898" y="2221912"/>
                  <a:pt x="2194011" y="1942690"/>
                  <a:pt x="1932419" y="1680767"/>
                </a:cubicBezTo>
                <a:close/>
                <a:moveTo>
                  <a:pt x="6176422" y="1349163"/>
                </a:moveTo>
                <a:lnTo>
                  <a:pt x="5891880" y="1620401"/>
                </a:lnTo>
                <a:lnTo>
                  <a:pt x="6151144" y="1898455"/>
                </a:lnTo>
                <a:lnTo>
                  <a:pt x="6430530" y="1621897"/>
                </a:lnTo>
                <a:cubicBezTo>
                  <a:pt x="6345051" y="1530598"/>
                  <a:pt x="6254582" y="1433643"/>
                  <a:pt x="6176422" y="1349163"/>
                </a:cubicBezTo>
                <a:close/>
                <a:moveTo>
                  <a:pt x="5407778" y="1332367"/>
                </a:moveTo>
                <a:lnTo>
                  <a:pt x="5128725" y="1612750"/>
                </a:lnTo>
                <a:lnTo>
                  <a:pt x="5407946" y="1909430"/>
                </a:lnTo>
                <a:lnTo>
                  <a:pt x="5690490" y="1630378"/>
                </a:lnTo>
                <a:close/>
                <a:moveTo>
                  <a:pt x="6552428" y="966171"/>
                </a:moveTo>
                <a:lnTo>
                  <a:pt x="6270882" y="1245557"/>
                </a:lnTo>
                <a:lnTo>
                  <a:pt x="6525654" y="1518955"/>
                </a:lnTo>
                <a:lnTo>
                  <a:pt x="6806536" y="1241567"/>
                </a:lnTo>
                <a:close/>
                <a:moveTo>
                  <a:pt x="5792432" y="962513"/>
                </a:moveTo>
                <a:lnTo>
                  <a:pt x="5508890" y="1233085"/>
                </a:lnTo>
                <a:lnTo>
                  <a:pt x="5774970" y="1519622"/>
                </a:lnTo>
                <a:lnTo>
                  <a:pt x="6050200" y="1240069"/>
                </a:lnTo>
                <a:close/>
                <a:moveTo>
                  <a:pt x="6161953" y="589832"/>
                </a:moveTo>
                <a:lnTo>
                  <a:pt x="5888720" y="872544"/>
                </a:lnTo>
                <a:lnTo>
                  <a:pt x="6157463" y="1141453"/>
                </a:lnTo>
                <a:lnTo>
                  <a:pt x="6428036" y="875371"/>
                </a:lnTo>
                <a:close/>
                <a:moveTo>
                  <a:pt x="6909808" y="589334"/>
                </a:moveTo>
                <a:lnTo>
                  <a:pt x="6643228" y="857079"/>
                </a:lnTo>
                <a:lnTo>
                  <a:pt x="6909308" y="1131642"/>
                </a:lnTo>
                <a:lnTo>
                  <a:pt x="7181878" y="865560"/>
                </a:lnTo>
                <a:close/>
                <a:moveTo>
                  <a:pt x="2373283" y="530964"/>
                </a:moveTo>
                <a:cubicBezTo>
                  <a:pt x="2315575" y="913456"/>
                  <a:pt x="2412031" y="1211133"/>
                  <a:pt x="2635705" y="1454764"/>
                </a:cubicBezTo>
                <a:cubicBezTo>
                  <a:pt x="2665141" y="1318565"/>
                  <a:pt x="2694909" y="1180535"/>
                  <a:pt x="2724345" y="1042173"/>
                </a:cubicBezTo>
                <a:cubicBezTo>
                  <a:pt x="2727503" y="1027538"/>
                  <a:pt x="2734322" y="1008912"/>
                  <a:pt x="2728503" y="997936"/>
                </a:cubicBezTo>
                <a:cubicBezTo>
                  <a:pt x="2640528" y="832300"/>
                  <a:pt x="2548897" y="668826"/>
                  <a:pt x="2373448" y="530964"/>
                </a:cubicBezTo>
                <a:close/>
                <a:moveTo>
                  <a:pt x="4349438" y="344704"/>
                </a:moveTo>
                <a:cubicBezTo>
                  <a:pt x="4271941" y="408897"/>
                  <a:pt x="4185299" y="458454"/>
                  <a:pt x="4129422" y="531460"/>
                </a:cubicBezTo>
                <a:cubicBezTo>
                  <a:pt x="3921712" y="801700"/>
                  <a:pt x="3644487" y="913953"/>
                  <a:pt x="3314547" y="913953"/>
                </a:cubicBezTo>
                <a:cubicBezTo>
                  <a:pt x="3122802" y="913953"/>
                  <a:pt x="3119143" y="912956"/>
                  <a:pt x="3075739" y="1098383"/>
                </a:cubicBezTo>
                <a:cubicBezTo>
                  <a:pt x="3064763" y="1144447"/>
                  <a:pt x="3057944" y="1191510"/>
                  <a:pt x="3055282" y="1238906"/>
                </a:cubicBezTo>
                <a:cubicBezTo>
                  <a:pt x="3037323" y="1588138"/>
                  <a:pt x="3356953" y="1852557"/>
                  <a:pt x="3683734" y="1738973"/>
                </a:cubicBezTo>
                <a:cubicBezTo>
                  <a:pt x="3847208" y="1682432"/>
                  <a:pt x="3997878" y="1594291"/>
                  <a:pt x="4127260" y="1479709"/>
                </a:cubicBezTo>
                <a:cubicBezTo>
                  <a:pt x="4438742" y="1197331"/>
                  <a:pt x="4532868" y="703251"/>
                  <a:pt x="4349438" y="345037"/>
                </a:cubicBezTo>
                <a:close/>
                <a:moveTo>
                  <a:pt x="6553593" y="225134"/>
                </a:moveTo>
                <a:lnTo>
                  <a:pt x="6276202" y="494542"/>
                </a:lnTo>
                <a:lnTo>
                  <a:pt x="6535798" y="773596"/>
                </a:lnTo>
                <a:lnTo>
                  <a:pt x="6821338" y="503023"/>
                </a:lnTo>
                <a:close/>
                <a:moveTo>
                  <a:pt x="6404919" y="65651"/>
                </a:moveTo>
                <a:lnTo>
                  <a:pt x="460986" y="6009251"/>
                </a:lnTo>
                <a:cubicBezTo>
                  <a:pt x="470301" y="6018065"/>
                  <a:pt x="488926" y="6036691"/>
                  <a:pt x="502232" y="6048664"/>
                </a:cubicBezTo>
                <a:lnTo>
                  <a:pt x="6446660" y="104067"/>
                </a:lnTo>
                <a:close/>
                <a:moveTo>
                  <a:pt x="6263888" y="0"/>
                </a:moveTo>
                <a:lnTo>
                  <a:pt x="6473606" y="0"/>
                </a:lnTo>
                <a:lnTo>
                  <a:pt x="6863640" y="390770"/>
                </a:lnTo>
                <a:cubicBezTo>
                  <a:pt x="7027051" y="554535"/>
                  <a:pt x="7189610" y="717468"/>
                  <a:pt x="7353334" y="881524"/>
                </a:cubicBezTo>
                <a:cubicBezTo>
                  <a:pt x="6372158" y="1862700"/>
                  <a:pt x="5379673" y="2853522"/>
                  <a:pt x="4391679" y="3841683"/>
                </a:cubicBezTo>
                <a:lnTo>
                  <a:pt x="4803274" y="4247791"/>
                </a:lnTo>
                <a:lnTo>
                  <a:pt x="6572882" y="2478349"/>
                </a:lnTo>
                <a:lnTo>
                  <a:pt x="6230469" y="2169859"/>
                </a:lnTo>
                <a:lnTo>
                  <a:pt x="6304306" y="2080222"/>
                </a:lnTo>
                <a:lnTo>
                  <a:pt x="7546848" y="3320632"/>
                </a:lnTo>
                <a:lnTo>
                  <a:pt x="7546848" y="3548568"/>
                </a:lnTo>
                <a:lnTo>
                  <a:pt x="5808064" y="5285011"/>
                </a:lnTo>
                <a:lnTo>
                  <a:pt x="6970342" y="6444960"/>
                </a:lnTo>
                <a:lnTo>
                  <a:pt x="6843622" y="6544742"/>
                </a:lnTo>
                <a:lnTo>
                  <a:pt x="4285246" y="3983705"/>
                </a:lnTo>
                <a:lnTo>
                  <a:pt x="1413193" y="6858000"/>
                </a:lnTo>
                <a:lnTo>
                  <a:pt x="1191756" y="6858000"/>
                </a:lnTo>
                <a:lnTo>
                  <a:pt x="308657" y="5974162"/>
                </a:lnTo>
                <a:lnTo>
                  <a:pt x="3268814" y="3015499"/>
                </a:lnTo>
                <a:lnTo>
                  <a:pt x="2862707" y="2614214"/>
                </a:lnTo>
                <a:lnTo>
                  <a:pt x="1093929" y="4383159"/>
                </a:lnTo>
                <a:lnTo>
                  <a:pt x="1420545" y="4692314"/>
                </a:lnTo>
                <a:lnTo>
                  <a:pt x="1356187" y="4772470"/>
                </a:lnTo>
                <a:lnTo>
                  <a:pt x="0" y="3419444"/>
                </a:lnTo>
                <a:lnTo>
                  <a:pt x="1835965" y="1587638"/>
                </a:lnTo>
                <a:lnTo>
                  <a:pt x="675515" y="429351"/>
                </a:lnTo>
                <a:lnTo>
                  <a:pt x="829677" y="312940"/>
                </a:lnTo>
                <a:lnTo>
                  <a:pt x="3390713" y="2873977"/>
                </a:lnTo>
                <a:close/>
                <a:moveTo>
                  <a:pt x="2510621" y="0"/>
                </a:moveTo>
                <a:lnTo>
                  <a:pt x="2671451" y="0"/>
                </a:lnTo>
                <a:lnTo>
                  <a:pt x="2657824" y="16427"/>
                </a:lnTo>
                <a:cubicBezTo>
                  <a:pt x="2713534" y="180732"/>
                  <a:pt x="2769744" y="327078"/>
                  <a:pt x="2811320" y="477413"/>
                </a:cubicBezTo>
                <a:cubicBezTo>
                  <a:pt x="2831275" y="549423"/>
                  <a:pt x="2863538" y="572040"/>
                  <a:pt x="2933550" y="570707"/>
                </a:cubicBezTo>
                <a:cubicBezTo>
                  <a:pt x="3212271" y="565886"/>
                  <a:pt x="3435448" y="448643"/>
                  <a:pt x="3615384" y="241099"/>
                </a:cubicBezTo>
                <a:cubicBezTo>
                  <a:pt x="3676002" y="170754"/>
                  <a:pt x="3740901" y="107435"/>
                  <a:pt x="3816401" y="58397"/>
                </a:cubicBezTo>
                <a:lnTo>
                  <a:pt x="3931417" y="0"/>
                </a:lnTo>
                <a:lnTo>
                  <a:pt x="4278678" y="0"/>
                </a:lnTo>
                <a:lnTo>
                  <a:pt x="4358778" y="98052"/>
                </a:lnTo>
                <a:cubicBezTo>
                  <a:pt x="4482393" y="282964"/>
                  <a:pt x="4554009" y="505498"/>
                  <a:pt x="4552824" y="744660"/>
                </a:cubicBezTo>
                <a:cubicBezTo>
                  <a:pt x="4552824" y="745159"/>
                  <a:pt x="4552824" y="745823"/>
                  <a:pt x="4552824" y="746322"/>
                </a:cubicBezTo>
                <a:cubicBezTo>
                  <a:pt x="4549664" y="1383090"/>
                  <a:pt x="4030971" y="1896958"/>
                  <a:pt x="3394037" y="1893799"/>
                </a:cubicBezTo>
                <a:cubicBezTo>
                  <a:pt x="3393540" y="1893799"/>
                  <a:pt x="3392874" y="1893799"/>
                  <a:pt x="3392375" y="1893799"/>
                </a:cubicBezTo>
                <a:cubicBezTo>
                  <a:pt x="2754610" y="1890641"/>
                  <a:pt x="2240076" y="1371115"/>
                  <a:pt x="2243234" y="733350"/>
                </a:cubicBezTo>
                <a:cubicBezTo>
                  <a:pt x="2244617" y="454328"/>
                  <a:pt x="2344836" y="198894"/>
                  <a:pt x="2510550" y="78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 w="1502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" name="0b1e4940-b19b-4ae1-a1e7-7676c4ba06a8"/>
          <p:cNvSpPr>
            <a:spLocks noGrp="1"/>
          </p:cNvSpPr>
          <p:nvPr userDrawn="1">
            <p:ph type="title" hasCustomPrompt="1"/>
          </p:nvPr>
        </p:nvSpPr>
        <p:spPr>
          <a:xfrm>
            <a:off x="1397001" y="2193405"/>
            <a:ext cx="6064250" cy="139131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sz="3200"/>
            </a:lvl1pPr>
          </a:lstStyle>
          <a:p>
            <a:pPr lvl="0"/>
            <a:r>
              <a:rPr lang="zh-CN" altLang="en-US" dirty="0"/>
              <a:t>Click to add title</a:t>
            </a:r>
            <a:endParaRPr lang="en-US" dirty="0"/>
          </a:p>
        </p:txBody>
      </p:sp>
      <p:sp>
        <p:nvSpPr>
          <p:cNvPr id="25" name="文本占位符 24"/>
          <p:cNvSpPr>
            <a:spLocks noGrp="1"/>
          </p:cNvSpPr>
          <p:nvPr userDrawn="1">
            <p:ph type="body" sz="quarter" idx="1" hasCustomPrompt="1"/>
          </p:nvPr>
        </p:nvSpPr>
        <p:spPr>
          <a:xfrm>
            <a:off x="1397001" y="3634674"/>
            <a:ext cx="6064250" cy="148337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zh-CN" altLang="en-US" dirty="0"/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  <a:t>2024/12/19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af-ZA" altLang="zh-CN"/>
              <a:t>OfficePLUS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44443106-7B59-B020-617D-DE5A95FA67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4247" t="6726" r="7510" b="9074"/>
          <a:stretch/>
        </p:blipFill>
        <p:spPr>
          <a:xfrm flipH="1">
            <a:off x="7223244" y="1979452"/>
            <a:ext cx="4301069" cy="3600000"/>
          </a:xfrm>
          <a:prstGeom prst="rect">
            <a:avLst/>
          </a:prstGeom>
          <a:effectLst>
            <a:outerShdw blurRad="50800" dist="38100" dir="2700000" sx="103000" sy="103000" algn="tl" rotWithShape="0">
              <a:schemeClr val="accent1">
                <a:lumMod val="50000"/>
                <a:alpha val="20000"/>
              </a:schemeClr>
            </a:outerShdw>
          </a:effec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 preserve="1" userDrawn="1">
  <p:cSld name="Closing">
    <p:bg>
      <p:bgPr>
        <a:gradFill flip="none" rotWithShape="1">
          <a:gsLst>
            <a:gs pos="13000">
              <a:schemeClr val="accent1">
                <a:lumMod val="20000"/>
                <a:lumOff val="80000"/>
              </a:schemeClr>
            </a:gs>
            <a:gs pos="100000">
              <a:schemeClr val="tx1"/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4989F48-7B99-6BFC-80E3-9A15B31597BB}"/>
              </a:ext>
            </a:extLst>
          </p:cNvPr>
          <p:cNvGrpSpPr/>
          <p:nvPr userDrawn="1"/>
        </p:nvGrpSpPr>
        <p:grpSpPr>
          <a:xfrm>
            <a:off x="-182185" y="-330743"/>
            <a:ext cx="12521117" cy="7188743"/>
            <a:chOff x="-182185" y="-330743"/>
            <a:chExt cx="12521117" cy="7188743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22B331B1-3E32-A52B-17F8-14AA2388B0DC}"/>
                </a:ext>
              </a:extLst>
            </p:cNvPr>
            <p:cNvSpPr/>
            <p:nvPr userDrawn="1"/>
          </p:nvSpPr>
          <p:spPr>
            <a:xfrm rot="21410292" flipV="1">
              <a:off x="-182185" y="-330743"/>
              <a:ext cx="12521117" cy="6387057"/>
            </a:xfrm>
            <a:custGeom>
              <a:avLst/>
              <a:gdLst>
                <a:gd name="connsiteX0" fmla="*/ 12521117 w 12521117"/>
                <a:gd name="connsiteY0" fmla="*/ 5714846 h 6387057"/>
                <a:gd name="connsiteX1" fmla="*/ 352178 w 12521117"/>
                <a:gd name="connsiteY1" fmla="*/ 6387057 h 6387057"/>
                <a:gd name="connsiteX2" fmla="*/ 0 w 12521117"/>
                <a:gd name="connsiteY2" fmla="*/ 11620 h 6387057"/>
                <a:gd name="connsiteX3" fmla="*/ 210363 w 12521117"/>
                <a:gd name="connsiteY3" fmla="*/ 0 h 6387057"/>
                <a:gd name="connsiteX4" fmla="*/ 10547998 w 12521117"/>
                <a:gd name="connsiteY4" fmla="*/ 0 h 6387057"/>
                <a:gd name="connsiteX5" fmla="*/ 12245171 w 12521117"/>
                <a:gd name="connsiteY5" fmla="*/ 902380 h 6387057"/>
                <a:gd name="connsiteX6" fmla="*/ 12256287 w 12521117"/>
                <a:gd name="connsiteY6" fmla="*/ 920677 h 6387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21117" h="6387057">
                  <a:moveTo>
                    <a:pt x="12521117" y="5714846"/>
                  </a:moveTo>
                  <a:lnTo>
                    <a:pt x="352178" y="6387057"/>
                  </a:lnTo>
                  <a:lnTo>
                    <a:pt x="0" y="11620"/>
                  </a:lnTo>
                  <a:lnTo>
                    <a:pt x="210363" y="0"/>
                  </a:lnTo>
                  <a:lnTo>
                    <a:pt x="10547998" y="0"/>
                  </a:lnTo>
                  <a:cubicBezTo>
                    <a:pt x="11254481" y="0"/>
                    <a:pt x="11877361" y="357948"/>
                    <a:pt x="12245171" y="902380"/>
                  </a:cubicBezTo>
                  <a:lnTo>
                    <a:pt x="12256287" y="92067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70000">
                  <a:schemeClr val="accent1">
                    <a:lumMod val="75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7684CE0-A080-042E-60B6-2E5278F75C17}"/>
                </a:ext>
              </a:extLst>
            </p:cNvPr>
            <p:cNvSpPr/>
            <p:nvPr/>
          </p:nvSpPr>
          <p:spPr>
            <a:xfrm>
              <a:off x="0" y="0"/>
              <a:ext cx="7546848" cy="6858000"/>
            </a:xfrm>
            <a:custGeom>
              <a:avLst/>
              <a:gdLst>
                <a:gd name="connsiteX0" fmla="*/ 1271704 w 7546848"/>
                <a:gd name="connsiteY0" fmla="*/ 6239080 h 6858000"/>
                <a:gd name="connsiteX1" fmla="*/ 1001135 w 7546848"/>
                <a:gd name="connsiteY1" fmla="*/ 6514141 h 6858000"/>
                <a:gd name="connsiteX2" fmla="*/ 1268879 w 7546848"/>
                <a:gd name="connsiteY2" fmla="*/ 6785378 h 6858000"/>
                <a:gd name="connsiteX3" fmla="*/ 1552919 w 7546848"/>
                <a:gd name="connsiteY3" fmla="*/ 6519297 h 6858000"/>
                <a:gd name="connsiteX4" fmla="*/ 1643056 w 7546848"/>
                <a:gd name="connsiteY4" fmla="*/ 5871720 h 6858000"/>
                <a:gd name="connsiteX5" fmla="*/ 1380465 w 7546848"/>
                <a:gd name="connsiteY5" fmla="*/ 6131317 h 6858000"/>
                <a:gd name="connsiteX6" fmla="*/ 1656027 w 7546848"/>
                <a:gd name="connsiteY6" fmla="*/ 6420182 h 6858000"/>
                <a:gd name="connsiteX7" fmla="*/ 1926931 w 7546848"/>
                <a:gd name="connsiteY7" fmla="*/ 6152269 h 6858000"/>
                <a:gd name="connsiteX8" fmla="*/ 888548 w 7546848"/>
                <a:gd name="connsiteY8" fmla="*/ 5866232 h 6858000"/>
                <a:gd name="connsiteX9" fmla="*/ 616978 w 7546848"/>
                <a:gd name="connsiteY9" fmla="*/ 6137801 h 6858000"/>
                <a:gd name="connsiteX10" fmla="*/ 887882 w 7546848"/>
                <a:gd name="connsiteY10" fmla="*/ 6429327 h 6858000"/>
                <a:gd name="connsiteX11" fmla="*/ 1170594 w 7546848"/>
                <a:gd name="connsiteY11" fmla="*/ 6152105 h 6858000"/>
                <a:gd name="connsiteX12" fmla="*/ 2010747 w 7546848"/>
                <a:gd name="connsiteY12" fmla="*/ 5498707 h 6858000"/>
                <a:gd name="connsiteX13" fmla="*/ 1748656 w 7546848"/>
                <a:gd name="connsiteY13" fmla="*/ 5748492 h 6858000"/>
                <a:gd name="connsiteX14" fmla="*/ 2016734 w 7546848"/>
                <a:gd name="connsiteY14" fmla="*/ 6043843 h 6858000"/>
                <a:gd name="connsiteX15" fmla="*/ 2297950 w 7546848"/>
                <a:gd name="connsiteY15" fmla="*/ 5776097 h 6858000"/>
                <a:gd name="connsiteX16" fmla="*/ 1277360 w 7546848"/>
                <a:gd name="connsiteY16" fmla="*/ 5496712 h 6858000"/>
                <a:gd name="connsiteX17" fmla="*/ 991487 w 7546848"/>
                <a:gd name="connsiteY17" fmla="*/ 5785244 h 6858000"/>
                <a:gd name="connsiteX18" fmla="*/ 1264221 w 7546848"/>
                <a:gd name="connsiteY18" fmla="*/ 6056316 h 6858000"/>
                <a:gd name="connsiteX19" fmla="*/ 1264221 w 7546848"/>
                <a:gd name="connsiteY19" fmla="*/ 6057479 h 6858000"/>
                <a:gd name="connsiteX20" fmla="*/ 1545770 w 7546848"/>
                <a:gd name="connsiteY20" fmla="*/ 5774766 h 6858000"/>
                <a:gd name="connsiteX21" fmla="*/ 5016138 w 7546848"/>
                <a:gd name="connsiteY21" fmla="*/ 5417220 h 6858000"/>
                <a:gd name="connsiteX22" fmla="*/ 4937146 w 7546848"/>
                <a:gd name="connsiteY22" fmla="*/ 5803869 h 6858000"/>
                <a:gd name="connsiteX23" fmla="*/ 4930327 w 7546848"/>
                <a:gd name="connsiteY23" fmla="*/ 5869226 h 6858000"/>
                <a:gd name="connsiteX24" fmla="*/ 5268584 w 7546848"/>
                <a:gd name="connsiteY24" fmla="*/ 6317407 h 6858000"/>
                <a:gd name="connsiteX25" fmla="*/ 5268584 w 7546848"/>
                <a:gd name="connsiteY25" fmla="*/ 6317241 h 6858000"/>
                <a:gd name="connsiteX26" fmla="*/ 5016138 w 7546848"/>
                <a:gd name="connsiteY26" fmla="*/ 5417220 h 6858000"/>
                <a:gd name="connsiteX27" fmla="*/ 1641393 w 7546848"/>
                <a:gd name="connsiteY27" fmla="*/ 5123697 h 6858000"/>
                <a:gd name="connsiteX28" fmla="*/ 1379635 w 7546848"/>
                <a:gd name="connsiteY28" fmla="*/ 5378472 h 6858000"/>
                <a:gd name="connsiteX29" fmla="*/ 1651704 w 7546848"/>
                <a:gd name="connsiteY29" fmla="*/ 5670329 h 6858000"/>
                <a:gd name="connsiteX30" fmla="*/ 1917452 w 7546848"/>
                <a:gd name="connsiteY30" fmla="*/ 5409071 h 6858000"/>
                <a:gd name="connsiteX31" fmla="*/ 2390578 w 7546848"/>
                <a:gd name="connsiteY31" fmla="*/ 5113720 h 6858000"/>
                <a:gd name="connsiteX32" fmla="*/ 2122168 w 7546848"/>
                <a:gd name="connsiteY32" fmla="*/ 5374978 h 6858000"/>
                <a:gd name="connsiteX33" fmla="*/ 2399892 w 7546848"/>
                <a:gd name="connsiteY33" fmla="*/ 5674320 h 6858000"/>
                <a:gd name="connsiteX34" fmla="*/ 2674455 w 7546848"/>
                <a:gd name="connsiteY34" fmla="*/ 5401089 h 6858000"/>
                <a:gd name="connsiteX35" fmla="*/ 4090075 w 7546848"/>
                <a:gd name="connsiteY35" fmla="*/ 5093780 h 6858000"/>
                <a:gd name="connsiteX36" fmla="*/ 3983743 w 7546848"/>
                <a:gd name="connsiteY36" fmla="*/ 5115216 h 6858000"/>
                <a:gd name="connsiteX37" fmla="*/ 3616715 w 7546848"/>
                <a:gd name="connsiteY37" fmla="*/ 5299313 h 6858000"/>
                <a:gd name="connsiteX38" fmla="*/ 3306398 w 7546848"/>
                <a:gd name="connsiteY38" fmla="*/ 6516968 h 6858000"/>
                <a:gd name="connsiteX39" fmla="*/ 3524253 w 7546848"/>
                <a:gd name="connsiteY39" fmla="*/ 6329047 h 6858000"/>
                <a:gd name="connsiteX40" fmla="*/ 4326156 w 7546848"/>
                <a:gd name="connsiteY40" fmla="*/ 5945059 h 6858000"/>
                <a:gd name="connsiteX41" fmla="*/ 4585584 w 7546848"/>
                <a:gd name="connsiteY41" fmla="*/ 5725875 h 6858000"/>
                <a:gd name="connsiteX42" fmla="*/ 4591905 w 7546848"/>
                <a:gd name="connsiteY42" fmla="*/ 5514339 h 6858000"/>
                <a:gd name="connsiteX43" fmla="*/ 4090075 w 7546848"/>
                <a:gd name="connsiteY43" fmla="*/ 5093780 h 6858000"/>
                <a:gd name="connsiteX44" fmla="*/ 4257972 w 7546848"/>
                <a:gd name="connsiteY44" fmla="*/ 4966210 h 6858000"/>
                <a:gd name="connsiteX45" fmla="*/ 5410438 w 7546848"/>
                <a:gd name="connsiteY45" fmla="*/ 6121338 h 6858000"/>
                <a:gd name="connsiteX46" fmla="*/ 5212686 w 7546848"/>
                <a:gd name="connsiteY46" fmla="*/ 6766209 h 6858000"/>
                <a:gd name="connsiteX47" fmla="*/ 5136769 w 7546848"/>
                <a:gd name="connsiteY47" fmla="*/ 6858000 h 6858000"/>
                <a:gd name="connsiteX48" fmla="*/ 4989267 w 7546848"/>
                <a:gd name="connsiteY48" fmla="*/ 6858000 h 6858000"/>
                <a:gd name="connsiteX49" fmla="*/ 4999176 w 7546848"/>
                <a:gd name="connsiteY49" fmla="*/ 6848240 h 6858000"/>
                <a:gd name="connsiteX50" fmla="*/ 4999176 w 7546848"/>
                <a:gd name="connsiteY50" fmla="*/ 6847575 h 6858000"/>
                <a:gd name="connsiteX51" fmla="*/ 4844184 w 7546848"/>
                <a:gd name="connsiteY51" fmla="*/ 6383428 h 6858000"/>
                <a:gd name="connsiteX52" fmla="*/ 4713305 w 7546848"/>
                <a:gd name="connsiteY52" fmla="*/ 6285809 h 6858000"/>
                <a:gd name="connsiteX53" fmla="*/ 4075042 w 7546848"/>
                <a:gd name="connsiteY53" fmla="*/ 6580163 h 6858000"/>
                <a:gd name="connsiteX54" fmla="*/ 3796566 w 7546848"/>
                <a:gd name="connsiteY54" fmla="*/ 6825709 h 6858000"/>
                <a:gd name="connsiteX55" fmla="*/ 3730260 w 7546848"/>
                <a:gd name="connsiteY55" fmla="*/ 6858000 h 6858000"/>
                <a:gd name="connsiteX56" fmla="*/ 3376508 w 7546848"/>
                <a:gd name="connsiteY56" fmla="*/ 6858000 h 6858000"/>
                <a:gd name="connsiteX57" fmla="*/ 3299173 w 7546848"/>
                <a:gd name="connsiteY57" fmla="*/ 6764040 h 6858000"/>
                <a:gd name="connsiteX58" fmla="*/ 3102847 w 7546848"/>
                <a:gd name="connsiteY58" fmla="*/ 6118678 h 6858000"/>
                <a:gd name="connsiteX59" fmla="*/ 3102847 w 7546848"/>
                <a:gd name="connsiteY59" fmla="*/ 6118345 h 6858000"/>
                <a:gd name="connsiteX60" fmla="*/ 4257972 w 7546848"/>
                <a:gd name="connsiteY60" fmla="*/ 4966210 h 6858000"/>
                <a:gd name="connsiteX61" fmla="*/ 2767750 w 7546848"/>
                <a:gd name="connsiteY61" fmla="*/ 4724908 h 6858000"/>
                <a:gd name="connsiteX62" fmla="*/ 2481711 w 7546848"/>
                <a:gd name="connsiteY62" fmla="*/ 5011944 h 6858000"/>
                <a:gd name="connsiteX63" fmla="*/ 2767250 w 7546848"/>
                <a:gd name="connsiteY63" fmla="*/ 5294655 h 6858000"/>
                <a:gd name="connsiteX64" fmla="*/ 3034828 w 7546848"/>
                <a:gd name="connsiteY64" fmla="*/ 5026079 h 6858000"/>
                <a:gd name="connsiteX65" fmla="*/ 2767750 w 7546848"/>
                <a:gd name="connsiteY65" fmla="*/ 4724908 h 6858000"/>
                <a:gd name="connsiteX66" fmla="*/ 2019229 w 7546848"/>
                <a:gd name="connsiteY66" fmla="*/ 4722913 h 6858000"/>
                <a:gd name="connsiteX67" fmla="*/ 1739012 w 7546848"/>
                <a:gd name="connsiteY67" fmla="*/ 5001134 h 6858000"/>
                <a:gd name="connsiteX68" fmla="*/ 2016567 w 7546848"/>
                <a:gd name="connsiteY68" fmla="*/ 5294322 h 6858000"/>
                <a:gd name="connsiteX69" fmla="*/ 2296950 w 7546848"/>
                <a:gd name="connsiteY69" fmla="*/ 5016268 h 6858000"/>
                <a:gd name="connsiteX70" fmla="*/ 2397397 w 7546848"/>
                <a:gd name="connsiteY70" fmla="*/ 4376841 h 6858000"/>
                <a:gd name="connsiteX71" fmla="*/ 2117844 w 7546848"/>
                <a:gd name="connsiteY71" fmla="*/ 4642923 h 6858000"/>
                <a:gd name="connsiteX72" fmla="*/ 2390744 w 7546848"/>
                <a:gd name="connsiteY72" fmla="*/ 4921477 h 6858000"/>
                <a:gd name="connsiteX73" fmla="*/ 2655496 w 7546848"/>
                <a:gd name="connsiteY73" fmla="*/ 4652234 h 6858000"/>
                <a:gd name="connsiteX74" fmla="*/ 3162881 w 7546848"/>
                <a:gd name="connsiteY74" fmla="*/ 4358713 h 6858000"/>
                <a:gd name="connsiteX75" fmla="*/ 2865036 w 7546848"/>
                <a:gd name="connsiteY75" fmla="*/ 4637767 h 6858000"/>
                <a:gd name="connsiteX76" fmla="*/ 3144089 w 7546848"/>
                <a:gd name="connsiteY76" fmla="*/ 4920478 h 6858000"/>
                <a:gd name="connsiteX77" fmla="*/ 3432288 w 7546848"/>
                <a:gd name="connsiteY77" fmla="*/ 4635272 h 6858000"/>
                <a:gd name="connsiteX78" fmla="*/ 2772240 w 7546848"/>
                <a:gd name="connsiteY78" fmla="*/ 3991854 h 6858000"/>
                <a:gd name="connsiteX79" fmla="*/ 2493353 w 7546848"/>
                <a:gd name="connsiteY79" fmla="*/ 4269409 h 6858000"/>
                <a:gd name="connsiteX80" fmla="*/ 2764092 w 7546848"/>
                <a:gd name="connsiteY80" fmla="*/ 4537986 h 6858000"/>
                <a:gd name="connsiteX81" fmla="*/ 3033165 w 7546848"/>
                <a:gd name="connsiteY81" fmla="*/ 4271904 h 6858000"/>
                <a:gd name="connsiteX82" fmla="*/ 3527079 w 7546848"/>
                <a:gd name="connsiteY82" fmla="*/ 3971730 h 6858000"/>
                <a:gd name="connsiteX83" fmla="*/ 3244367 w 7546848"/>
                <a:gd name="connsiteY83" fmla="*/ 4254442 h 6858000"/>
                <a:gd name="connsiteX84" fmla="*/ 3511447 w 7546848"/>
                <a:gd name="connsiteY84" fmla="*/ 4524515 h 6858000"/>
                <a:gd name="connsiteX85" fmla="*/ 3785511 w 7546848"/>
                <a:gd name="connsiteY85" fmla="*/ 4260595 h 6858000"/>
                <a:gd name="connsiteX86" fmla="*/ 3162549 w 7546848"/>
                <a:gd name="connsiteY86" fmla="*/ 3603872 h 6858000"/>
                <a:gd name="connsiteX87" fmla="*/ 2874514 w 7546848"/>
                <a:gd name="connsiteY87" fmla="*/ 3881929 h 6858000"/>
                <a:gd name="connsiteX88" fmla="*/ 3149743 w 7546848"/>
                <a:gd name="connsiteY88" fmla="*/ 4172123 h 6858000"/>
                <a:gd name="connsiteX89" fmla="*/ 3423807 w 7546848"/>
                <a:gd name="connsiteY89" fmla="*/ 3891740 h 6858000"/>
                <a:gd name="connsiteX90" fmla="*/ 3910570 w 7546848"/>
                <a:gd name="connsiteY90" fmla="*/ 3600879 h 6858000"/>
                <a:gd name="connsiteX91" fmla="*/ 3627858 w 7546848"/>
                <a:gd name="connsiteY91" fmla="*/ 3890575 h 6858000"/>
                <a:gd name="connsiteX92" fmla="*/ 3891945 w 7546848"/>
                <a:gd name="connsiteY92" fmla="*/ 4158321 h 6858000"/>
                <a:gd name="connsiteX93" fmla="*/ 4178814 w 7546848"/>
                <a:gd name="connsiteY93" fmla="*/ 3882592 h 6858000"/>
                <a:gd name="connsiteX94" fmla="*/ 4284248 w 7546848"/>
                <a:gd name="connsiteY94" fmla="*/ 3230027 h 6858000"/>
                <a:gd name="connsiteX95" fmla="*/ 4006858 w 7546848"/>
                <a:gd name="connsiteY95" fmla="*/ 3504092 h 6858000"/>
                <a:gd name="connsiteX96" fmla="*/ 4287076 w 7546848"/>
                <a:gd name="connsiteY96" fmla="*/ 3778321 h 6858000"/>
                <a:gd name="connsiteX97" fmla="*/ 4562469 w 7546848"/>
                <a:gd name="connsiteY97" fmla="*/ 3512240 h 6858000"/>
                <a:gd name="connsiteX98" fmla="*/ 3524420 w 7546848"/>
                <a:gd name="connsiteY98" fmla="*/ 3220549 h 6858000"/>
                <a:gd name="connsiteX99" fmla="*/ 3244036 w 7546848"/>
                <a:gd name="connsiteY99" fmla="*/ 3502096 h 6858000"/>
                <a:gd name="connsiteX100" fmla="*/ 3530739 w 7546848"/>
                <a:gd name="connsiteY100" fmla="*/ 3783811 h 6858000"/>
                <a:gd name="connsiteX101" fmla="*/ 3807131 w 7546848"/>
                <a:gd name="connsiteY101" fmla="*/ 3515067 h 6858000"/>
                <a:gd name="connsiteX102" fmla="*/ 3918718 w 7546848"/>
                <a:gd name="connsiteY102" fmla="*/ 2858012 h 6858000"/>
                <a:gd name="connsiteX103" fmla="*/ 3623368 w 7546848"/>
                <a:gd name="connsiteY103" fmla="*/ 3142719 h 6858000"/>
                <a:gd name="connsiteX104" fmla="*/ 3884626 w 7546848"/>
                <a:gd name="connsiteY104" fmla="*/ 3403148 h 6858000"/>
                <a:gd name="connsiteX105" fmla="*/ 4182971 w 7546848"/>
                <a:gd name="connsiteY105" fmla="*/ 3132409 h 6858000"/>
                <a:gd name="connsiteX106" fmla="*/ 3918718 w 7546848"/>
                <a:gd name="connsiteY106" fmla="*/ 2858012 h 6858000"/>
                <a:gd name="connsiteX107" fmla="*/ 4663082 w 7546848"/>
                <a:gd name="connsiteY107" fmla="*/ 2857346 h 6858000"/>
                <a:gd name="connsiteX108" fmla="*/ 4378042 w 7546848"/>
                <a:gd name="connsiteY108" fmla="*/ 3121931 h 6858000"/>
                <a:gd name="connsiteX109" fmla="*/ 4651110 w 7546848"/>
                <a:gd name="connsiteY109" fmla="*/ 3408802 h 6858000"/>
                <a:gd name="connsiteX110" fmla="*/ 4944464 w 7546848"/>
                <a:gd name="connsiteY110" fmla="*/ 3127920 h 6858000"/>
                <a:gd name="connsiteX111" fmla="*/ 6654870 w 7546848"/>
                <a:gd name="connsiteY111" fmla="*/ 2598583 h 6858000"/>
                <a:gd name="connsiteX112" fmla="*/ 4905881 w 7546848"/>
                <a:gd name="connsiteY112" fmla="*/ 4346573 h 6858000"/>
                <a:gd name="connsiteX113" fmla="*/ 5736224 w 7546848"/>
                <a:gd name="connsiteY113" fmla="*/ 5179742 h 6858000"/>
                <a:gd name="connsiteX114" fmla="*/ 7485376 w 7546848"/>
                <a:gd name="connsiteY114" fmla="*/ 3431917 h 6858000"/>
                <a:gd name="connsiteX115" fmla="*/ 5049399 w 7546848"/>
                <a:gd name="connsiteY115" fmla="*/ 2481174 h 6858000"/>
                <a:gd name="connsiteX116" fmla="*/ 4772674 w 7546848"/>
                <a:gd name="connsiteY116" fmla="*/ 2754241 h 6858000"/>
                <a:gd name="connsiteX117" fmla="*/ 5036261 w 7546848"/>
                <a:gd name="connsiteY117" fmla="*/ 3039447 h 6858000"/>
                <a:gd name="connsiteX118" fmla="*/ 5311656 w 7546848"/>
                <a:gd name="connsiteY118" fmla="*/ 2759727 h 6858000"/>
                <a:gd name="connsiteX119" fmla="*/ 4290568 w 7546848"/>
                <a:gd name="connsiteY119" fmla="*/ 2478014 h 6858000"/>
                <a:gd name="connsiteX120" fmla="*/ 4012013 w 7546848"/>
                <a:gd name="connsiteY120" fmla="*/ 2736945 h 6858000"/>
                <a:gd name="connsiteX121" fmla="*/ 4276432 w 7546848"/>
                <a:gd name="connsiteY121" fmla="*/ 3015998 h 6858000"/>
                <a:gd name="connsiteX122" fmla="*/ 4571283 w 7546848"/>
                <a:gd name="connsiteY122" fmla="*/ 2753243 h 6858000"/>
                <a:gd name="connsiteX123" fmla="*/ 5407113 w 7546848"/>
                <a:gd name="connsiteY123" fmla="*/ 2099847 h 6858000"/>
                <a:gd name="connsiteX124" fmla="*/ 5139702 w 7546848"/>
                <a:gd name="connsiteY124" fmla="*/ 2357447 h 6858000"/>
                <a:gd name="connsiteX125" fmla="*/ 5140365 w 7546848"/>
                <a:gd name="connsiteY125" fmla="*/ 2357114 h 6858000"/>
                <a:gd name="connsiteX126" fmla="*/ 5413100 w 7546848"/>
                <a:gd name="connsiteY126" fmla="*/ 2644649 h 6858000"/>
                <a:gd name="connsiteX127" fmla="*/ 5683505 w 7546848"/>
                <a:gd name="connsiteY127" fmla="*/ 2392869 h 6858000"/>
                <a:gd name="connsiteX128" fmla="*/ 4657096 w 7546848"/>
                <a:gd name="connsiteY128" fmla="*/ 2090035 h 6858000"/>
                <a:gd name="connsiteX129" fmla="*/ 4377045 w 7546848"/>
                <a:gd name="connsiteY129" fmla="*/ 2363766 h 6858000"/>
                <a:gd name="connsiteX130" fmla="*/ 4658259 w 7546848"/>
                <a:gd name="connsiteY130" fmla="*/ 2649637 h 6858000"/>
                <a:gd name="connsiteX131" fmla="*/ 4938477 w 7546848"/>
                <a:gd name="connsiteY131" fmla="*/ 2386716 h 6858000"/>
                <a:gd name="connsiteX132" fmla="*/ 5016638 w 7546848"/>
                <a:gd name="connsiteY132" fmla="*/ 1723174 h 6858000"/>
                <a:gd name="connsiteX133" fmla="*/ 4764192 w 7546848"/>
                <a:gd name="connsiteY133" fmla="*/ 1974455 h 6858000"/>
                <a:gd name="connsiteX134" fmla="*/ 5033268 w 7546848"/>
                <a:gd name="connsiteY134" fmla="*/ 2264151 h 6858000"/>
                <a:gd name="connsiteX135" fmla="*/ 5299350 w 7546848"/>
                <a:gd name="connsiteY135" fmla="*/ 2017195 h 6858000"/>
                <a:gd name="connsiteX136" fmla="*/ 5793263 w 7546848"/>
                <a:gd name="connsiteY136" fmla="*/ 1717187 h 6858000"/>
                <a:gd name="connsiteX137" fmla="*/ 5514876 w 7546848"/>
                <a:gd name="connsiteY137" fmla="*/ 1981940 h 6858000"/>
                <a:gd name="connsiteX138" fmla="*/ 5784782 w 7546848"/>
                <a:gd name="connsiteY138" fmla="*/ 2280283 h 6858000"/>
                <a:gd name="connsiteX139" fmla="*/ 6055020 w 7546848"/>
                <a:gd name="connsiteY139" fmla="*/ 2017858 h 6858000"/>
                <a:gd name="connsiteX140" fmla="*/ 1932419 w 7546848"/>
                <a:gd name="connsiteY140" fmla="*/ 1680767 h 6858000"/>
                <a:gd name="connsiteX141" fmla="*/ 172954 w 7546848"/>
                <a:gd name="connsiteY141" fmla="*/ 3440399 h 6858000"/>
                <a:gd name="connsiteX142" fmla="*/ 980347 w 7546848"/>
                <a:gd name="connsiteY142" fmla="*/ 4250117 h 6858000"/>
                <a:gd name="connsiteX143" fmla="*/ 2740477 w 7546848"/>
                <a:gd name="connsiteY143" fmla="*/ 2488825 h 6858000"/>
                <a:gd name="connsiteX144" fmla="*/ 1932419 w 7546848"/>
                <a:gd name="connsiteY144" fmla="*/ 1680767 h 6858000"/>
                <a:gd name="connsiteX145" fmla="*/ 6176422 w 7546848"/>
                <a:gd name="connsiteY145" fmla="*/ 1349163 h 6858000"/>
                <a:gd name="connsiteX146" fmla="*/ 5891880 w 7546848"/>
                <a:gd name="connsiteY146" fmla="*/ 1620401 h 6858000"/>
                <a:gd name="connsiteX147" fmla="*/ 6151144 w 7546848"/>
                <a:gd name="connsiteY147" fmla="*/ 1898455 h 6858000"/>
                <a:gd name="connsiteX148" fmla="*/ 6430530 w 7546848"/>
                <a:gd name="connsiteY148" fmla="*/ 1621897 h 6858000"/>
                <a:gd name="connsiteX149" fmla="*/ 6176422 w 7546848"/>
                <a:gd name="connsiteY149" fmla="*/ 1349163 h 6858000"/>
                <a:gd name="connsiteX150" fmla="*/ 5407778 w 7546848"/>
                <a:gd name="connsiteY150" fmla="*/ 1332367 h 6858000"/>
                <a:gd name="connsiteX151" fmla="*/ 5128725 w 7546848"/>
                <a:gd name="connsiteY151" fmla="*/ 1612750 h 6858000"/>
                <a:gd name="connsiteX152" fmla="*/ 5407946 w 7546848"/>
                <a:gd name="connsiteY152" fmla="*/ 1909430 h 6858000"/>
                <a:gd name="connsiteX153" fmla="*/ 5690490 w 7546848"/>
                <a:gd name="connsiteY153" fmla="*/ 1630378 h 6858000"/>
                <a:gd name="connsiteX154" fmla="*/ 6552428 w 7546848"/>
                <a:gd name="connsiteY154" fmla="*/ 966171 h 6858000"/>
                <a:gd name="connsiteX155" fmla="*/ 6270882 w 7546848"/>
                <a:gd name="connsiteY155" fmla="*/ 1245557 h 6858000"/>
                <a:gd name="connsiteX156" fmla="*/ 6525654 w 7546848"/>
                <a:gd name="connsiteY156" fmla="*/ 1518955 h 6858000"/>
                <a:gd name="connsiteX157" fmla="*/ 6806536 w 7546848"/>
                <a:gd name="connsiteY157" fmla="*/ 1241567 h 6858000"/>
                <a:gd name="connsiteX158" fmla="*/ 5792432 w 7546848"/>
                <a:gd name="connsiteY158" fmla="*/ 962513 h 6858000"/>
                <a:gd name="connsiteX159" fmla="*/ 5508890 w 7546848"/>
                <a:gd name="connsiteY159" fmla="*/ 1233085 h 6858000"/>
                <a:gd name="connsiteX160" fmla="*/ 5774970 w 7546848"/>
                <a:gd name="connsiteY160" fmla="*/ 1519622 h 6858000"/>
                <a:gd name="connsiteX161" fmla="*/ 6050200 w 7546848"/>
                <a:gd name="connsiteY161" fmla="*/ 1240069 h 6858000"/>
                <a:gd name="connsiteX162" fmla="*/ 6161953 w 7546848"/>
                <a:gd name="connsiteY162" fmla="*/ 589832 h 6858000"/>
                <a:gd name="connsiteX163" fmla="*/ 5888720 w 7546848"/>
                <a:gd name="connsiteY163" fmla="*/ 872544 h 6858000"/>
                <a:gd name="connsiteX164" fmla="*/ 6157463 w 7546848"/>
                <a:gd name="connsiteY164" fmla="*/ 1141453 h 6858000"/>
                <a:gd name="connsiteX165" fmla="*/ 6428036 w 7546848"/>
                <a:gd name="connsiteY165" fmla="*/ 875371 h 6858000"/>
                <a:gd name="connsiteX166" fmla="*/ 6909808 w 7546848"/>
                <a:gd name="connsiteY166" fmla="*/ 589334 h 6858000"/>
                <a:gd name="connsiteX167" fmla="*/ 6643228 w 7546848"/>
                <a:gd name="connsiteY167" fmla="*/ 857079 h 6858000"/>
                <a:gd name="connsiteX168" fmla="*/ 6909308 w 7546848"/>
                <a:gd name="connsiteY168" fmla="*/ 1131642 h 6858000"/>
                <a:gd name="connsiteX169" fmla="*/ 7181878 w 7546848"/>
                <a:gd name="connsiteY169" fmla="*/ 865560 h 6858000"/>
                <a:gd name="connsiteX170" fmla="*/ 2373283 w 7546848"/>
                <a:gd name="connsiteY170" fmla="*/ 530964 h 6858000"/>
                <a:gd name="connsiteX171" fmla="*/ 2635705 w 7546848"/>
                <a:gd name="connsiteY171" fmla="*/ 1454764 h 6858000"/>
                <a:gd name="connsiteX172" fmla="*/ 2724345 w 7546848"/>
                <a:gd name="connsiteY172" fmla="*/ 1042173 h 6858000"/>
                <a:gd name="connsiteX173" fmla="*/ 2728503 w 7546848"/>
                <a:gd name="connsiteY173" fmla="*/ 997936 h 6858000"/>
                <a:gd name="connsiteX174" fmla="*/ 2373448 w 7546848"/>
                <a:gd name="connsiteY174" fmla="*/ 530964 h 6858000"/>
                <a:gd name="connsiteX175" fmla="*/ 4349438 w 7546848"/>
                <a:gd name="connsiteY175" fmla="*/ 344704 h 6858000"/>
                <a:gd name="connsiteX176" fmla="*/ 4129422 w 7546848"/>
                <a:gd name="connsiteY176" fmla="*/ 531460 h 6858000"/>
                <a:gd name="connsiteX177" fmla="*/ 3314547 w 7546848"/>
                <a:gd name="connsiteY177" fmla="*/ 913953 h 6858000"/>
                <a:gd name="connsiteX178" fmla="*/ 3075739 w 7546848"/>
                <a:gd name="connsiteY178" fmla="*/ 1098383 h 6858000"/>
                <a:gd name="connsiteX179" fmla="*/ 3055282 w 7546848"/>
                <a:gd name="connsiteY179" fmla="*/ 1238906 h 6858000"/>
                <a:gd name="connsiteX180" fmla="*/ 3683734 w 7546848"/>
                <a:gd name="connsiteY180" fmla="*/ 1738973 h 6858000"/>
                <a:gd name="connsiteX181" fmla="*/ 4127260 w 7546848"/>
                <a:gd name="connsiteY181" fmla="*/ 1479709 h 6858000"/>
                <a:gd name="connsiteX182" fmla="*/ 4349438 w 7546848"/>
                <a:gd name="connsiteY182" fmla="*/ 345037 h 6858000"/>
                <a:gd name="connsiteX183" fmla="*/ 6553593 w 7546848"/>
                <a:gd name="connsiteY183" fmla="*/ 225134 h 6858000"/>
                <a:gd name="connsiteX184" fmla="*/ 6276202 w 7546848"/>
                <a:gd name="connsiteY184" fmla="*/ 494542 h 6858000"/>
                <a:gd name="connsiteX185" fmla="*/ 6535798 w 7546848"/>
                <a:gd name="connsiteY185" fmla="*/ 773596 h 6858000"/>
                <a:gd name="connsiteX186" fmla="*/ 6821338 w 7546848"/>
                <a:gd name="connsiteY186" fmla="*/ 503023 h 6858000"/>
                <a:gd name="connsiteX187" fmla="*/ 6404919 w 7546848"/>
                <a:gd name="connsiteY187" fmla="*/ 65651 h 6858000"/>
                <a:gd name="connsiteX188" fmla="*/ 460986 w 7546848"/>
                <a:gd name="connsiteY188" fmla="*/ 6009251 h 6858000"/>
                <a:gd name="connsiteX189" fmla="*/ 502232 w 7546848"/>
                <a:gd name="connsiteY189" fmla="*/ 6048664 h 6858000"/>
                <a:gd name="connsiteX190" fmla="*/ 6446660 w 7546848"/>
                <a:gd name="connsiteY190" fmla="*/ 104067 h 6858000"/>
                <a:gd name="connsiteX191" fmla="*/ 6263888 w 7546848"/>
                <a:gd name="connsiteY191" fmla="*/ 0 h 6858000"/>
                <a:gd name="connsiteX192" fmla="*/ 6473606 w 7546848"/>
                <a:gd name="connsiteY192" fmla="*/ 0 h 6858000"/>
                <a:gd name="connsiteX193" fmla="*/ 6863640 w 7546848"/>
                <a:gd name="connsiteY193" fmla="*/ 390770 h 6858000"/>
                <a:gd name="connsiteX194" fmla="*/ 7353334 w 7546848"/>
                <a:gd name="connsiteY194" fmla="*/ 881524 h 6858000"/>
                <a:gd name="connsiteX195" fmla="*/ 4391679 w 7546848"/>
                <a:gd name="connsiteY195" fmla="*/ 3841683 h 6858000"/>
                <a:gd name="connsiteX196" fmla="*/ 4803274 w 7546848"/>
                <a:gd name="connsiteY196" fmla="*/ 4247791 h 6858000"/>
                <a:gd name="connsiteX197" fmla="*/ 6572882 w 7546848"/>
                <a:gd name="connsiteY197" fmla="*/ 2478349 h 6858000"/>
                <a:gd name="connsiteX198" fmla="*/ 6230469 w 7546848"/>
                <a:gd name="connsiteY198" fmla="*/ 2169859 h 6858000"/>
                <a:gd name="connsiteX199" fmla="*/ 6304306 w 7546848"/>
                <a:gd name="connsiteY199" fmla="*/ 2080222 h 6858000"/>
                <a:gd name="connsiteX200" fmla="*/ 7546848 w 7546848"/>
                <a:gd name="connsiteY200" fmla="*/ 3320632 h 6858000"/>
                <a:gd name="connsiteX201" fmla="*/ 7546848 w 7546848"/>
                <a:gd name="connsiteY201" fmla="*/ 3548568 h 6858000"/>
                <a:gd name="connsiteX202" fmla="*/ 5808064 w 7546848"/>
                <a:gd name="connsiteY202" fmla="*/ 5285011 h 6858000"/>
                <a:gd name="connsiteX203" fmla="*/ 6970342 w 7546848"/>
                <a:gd name="connsiteY203" fmla="*/ 6444960 h 6858000"/>
                <a:gd name="connsiteX204" fmla="*/ 6843622 w 7546848"/>
                <a:gd name="connsiteY204" fmla="*/ 6544742 h 6858000"/>
                <a:gd name="connsiteX205" fmla="*/ 4285246 w 7546848"/>
                <a:gd name="connsiteY205" fmla="*/ 3983705 h 6858000"/>
                <a:gd name="connsiteX206" fmla="*/ 1413193 w 7546848"/>
                <a:gd name="connsiteY206" fmla="*/ 6858000 h 6858000"/>
                <a:gd name="connsiteX207" fmla="*/ 1191756 w 7546848"/>
                <a:gd name="connsiteY207" fmla="*/ 6858000 h 6858000"/>
                <a:gd name="connsiteX208" fmla="*/ 308657 w 7546848"/>
                <a:gd name="connsiteY208" fmla="*/ 5974162 h 6858000"/>
                <a:gd name="connsiteX209" fmla="*/ 3268814 w 7546848"/>
                <a:gd name="connsiteY209" fmla="*/ 3015499 h 6858000"/>
                <a:gd name="connsiteX210" fmla="*/ 2862707 w 7546848"/>
                <a:gd name="connsiteY210" fmla="*/ 2614214 h 6858000"/>
                <a:gd name="connsiteX211" fmla="*/ 1093929 w 7546848"/>
                <a:gd name="connsiteY211" fmla="*/ 4383159 h 6858000"/>
                <a:gd name="connsiteX212" fmla="*/ 1420545 w 7546848"/>
                <a:gd name="connsiteY212" fmla="*/ 4692314 h 6858000"/>
                <a:gd name="connsiteX213" fmla="*/ 1356187 w 7546848"/>
                <a:gd name="connsiteY213" fmla="*/ 4772470 h 6858000"/>
                <a:gd name="connsiteX214" fmla="*/ 0 w 7546848"/>
                <a:gd name="connsiteY214" fmla="*/ 3419444 h 6858000"/>
                <a:gd name="connsiteX215" fmla="*/ 1835965 w 7546848"/>
                <a:gd name="connsiteY215" fmla="*/ 1587638 h 6858000"/>
                <a:gd name="connsiteX216" fmla="*/ 675515 w 7546848"/>
                <a:gd name="connsiteY216" fmla="*/ 429351 h 6858000"/>
                <a:gd name="connsiteX217" fmla="*/ 829677 w 7546848"/>
                <a:gd name="connsiteY217" fmla="*/ 312940 h 6858000"/>
                <a:gd name="connsiteX218" fmla="*/ 3390713 w 7546848"/>
                <a:gd name="connsiteY218" fmla="*/ 2873977 h 6858000"/>
                <a:gd name="connsiteX219" fmla="*/ 2510621 w 7546848"/>
                <a:gd name="connsiteY219" fmla="*/ 0 h 6858000"/>
                <a:gd name="connsiteX220" fmla="*/ 2671451 w 7546848"/>
                <a:gd name="connsiteY220" fmla="*/ 0 h 6858000"/>
                <a:gd name="connsiteX221" fmla="*/ 2657824 w 7546848"/>
                <a:gd name="connsiteY221" fmla="*/ 16427 h 6858000"/>
                <a:gd name="connsiteX222" fmla="*/ 2811320 w 7546848"/>
                <a:gd name="connsiteY222" fmla="*/ 477413 h 6858000"/>
                <a:gd name="connsiteX223" fmla="*/ 2933550 w 7546848"/>
                <a:gd name="connsiteY223" fmla="*/ 570707 h 6858000"/>
                <a:gd name="connsiteX224" fmla="*/ 3615384 w 7546848"/>
                <a:gd name="connsiteY224" fmla="*/ 241099 h 6858000"/>
                <a:gd name="connsiteX225" fmla="*/ 3816401 w 7546848"/>
                <a:gd name="connsiteY225" fmla="*/ 58397 h 6858000"/>
                <a:gd name="connsiteX226" fmla="*/ 3931417 w 7546848"/>
                <a:gd name="connsiteY226" fmla="*/ 0 h 6858000"/>
                <a:gd name="connsiteX227" fmla="*/ 4278678 w 7546848"/>
                <a:gd name="connsiteY227" fmla="*/ 0 h 6858000"/>
                <a:gd name="connsiteX228" fmla="*/ 4358778 w 7546848"/>
                <a:gd name="connsiteY228" fmla="*/ 98052 h 6858000"/>
                <a:gd name="connsiteX229" fmla="*/ 4552824 w 7546848"/>
                <a:gd name="connsiteY229" fmla="*/ 744660 h 6858000"/>
                <a:gd name="connsiteX230" fmla="*/ 4552824 w 7546848"/>
                <a:gd name="connsiteY230" fmla="*/ 746322 h 6858000"/>
                <a:gd name="connsiteX231" fmla="*/ 3394037 w 7546848"/>
                <a:gd name="connsiteY231" fmla="*/ 1893799 h 6858000"/>
                <a:gd name="connsiteX232" fmla="*/ 3392375 w 7546848"/>
                <a:gd name="connsiteY232" fmla="*/ 1893799 h 6858000"/>
                <a:gd name="connsiteX233" fmla="*/ 2243234 w 7546848"/>
                <a:gd name="connsiteY233" fmla="*/ 733350 h 6858000"/>
                <a:gd name="connsiteX234" fmla="*/ 2510550 w 7546848"/>
                <a:gd name="connsiteY234" fmla="*/ 7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</a:cxnLst>
              <a:rect l="l" t="t" r="r" b="b"/>
              <a:pathLst>
                <a:path w="7546848" h="6858000">
                  <a:moveTo>
                    <a:pt x="1271704" y="6239080"/>
                  </a:moveTo>
                  <a:lnTo>
                    <a:pt x="1001135" y="6514141"/>
                  </a:lnTo>
                  <a:lnTo>
                    <a:pt x="1268879" y="6785378"/>
                  </a:lnTo>
                  <a:lnTo>
                    <a:pt x="1552919" y="6519297"/>
                  </a:lnTo>
                  <a:close/>
                  <a:moveTo>
                    <a:pt x="1643056" y="5871720"/>
                  </a:moveTo>
                  <a:lnTo>
                    <a:pt x="1380465" y="6131317"/>
                  </a:lnTo>
                  <a:lnTo>
                    <a:pt x="1656027" y="6420182"/>
                  </a:lnTo>
                  <a:lnTo>
                    <a:pt x="1926931" y="6152269"/>
                  </a:lnTo>
                  <a:close/>
                  <a:moveTo>
                    <a:pt x="888548" y="5866232"/>
                  </a:moveTo>
                  <a:lnTo>
                    <a:pt x="616978" y="6137801"/>
                  </a:lnTo>
                  <a:lnTo>
                    <a:pt x="887882" y="6429327"/>
                  </a:lnTo>
                  <a:lnTo>
                    <a:pt x="1170594" y="6152105"/>
                  </a:lnTo>
                  <a:close/>
                  <a:moveTo>
                    <a:pt x="2010747" y="5498707"/>
                  </a:moveTo>
                  <a:lnTo>
                    <a:pt x="1748656" y="5748492"/>
                  </a:lnTo>
                  <a:lnTo>
                    <a:pt x="2016734" y="6043843"/>
                  </a:lnTo>
                  <a:lnTo>
                    <a:pt x="2297950" y="5776097"/>
                  </a:lnTo>
                  <a:close/>
                  <a:moveTo>
                    <a:pt x="1277360" y="5496712"/>
                  </a:moveTo>
                  <a:lnTo>
                    <a:pt x="991487" y="5785244"/>
                  </a:lnTo>
                  <a:cubicBezTo>
                    <a:pt x="1073641" y="5866732"/>
                    <a:pt x="1165439" y="5958031"/>
                    <a:pt x="1264221" y="6056316"/>
                  </a:cubicBezTo>
                  <a:lnTo>
                    <a:pt x="1264221" y="6057479"/>
                  </a:lnTo>
                  <a:lnTo>
                    <a:pt x="1545770" y="5774766"/>
                  </a:lnTo>
                  <a:close/>
                  <a:moveTo>
                    <a:pt x="5016138" y="5417220"/>
                  </a:moveTo>
                  <a:cubicBezTo>
                    <a:pt x="4991028" y="5539284"/>
                    <a:pt x="4963754" y="5671494"/>
                    <a:pt x="4937146" y="5803869"/>
                  </a:cubicBezTo>
                  <a:cubicBezTo>
                    <a:pt x="4932822" y="5825489"/>
                    <a:pt x="4921681" y="5853759"/>
                    <a:pt x="4930327" y="5869226"/>
                  </a:cubicBezTo>
                  <a:cubicBezTo>
                    <a:pt x="5017968" y="6031536"/>
                    <a:pt x="5107771" y="6192348"/>
                    <a:pt x="5268584" y="6317407"/>
                  </a:cubicBezTo>
                  <a:lnTo>
                    <a:pt x="5268584" y="6317241"/>
                  </a:lnTo>
                  <a:cubicBezTo>
                    <a:pt x="5363042" y="6009584"/>
                    <a:pt x="5215867" y="5545271"/>
                    <a:pt x="5016138" y="5417220"/>
                  </a:cubicBezTo>
                  <a:close/>
                  <a:moveTo>
                    <a:pt x="1641393" y="5123697"/>
                  </a:moveTo>
                  <a:lnTo>
                    <a:pt x="1379635" y="5378472"/>
                  </a:lnTo>
                  <a:lnTo>
                    <a:pt x="1651704" y="5670329"/>
                  </a:lnTo>
                  <a:lnTo>
                    <a:pt x="1917452" y="5409071"/>
                  </a:lnTo>
                  <a:close/>
                  <a:moveTo>
                    <a:pt x="2390578" y="5113720"/>
                  </a:moveTo>
                  <a:lnTo>
                    <a:pt x="2122168" y="5374978"/>
                  </a:lnTo>
                  <a:lnTo>
                    <a:pt x="2399892" y="5674320"/>
                  </a:lnTo>
                  <a:lnTo>
                    <a:pt x="2674455" y="5401089"/>
                  </a:lnTo>
                  <a:close/>
                  <a:moveTo>
                    <a:pt x="4090075" y="5093780"/>
                  </a:moveTo>
                  <a:cubicBezTo>
                    <a:pt x="4054974" y="5096731"/>
                    <a:pt x="4019373" y="5103763"/>
                    <a:pt x="3983743" y="5115216"/>
                  </a:cubicBezTo>
                  <a:cubicBezTo>
                    <a:pt x="3852198" y="5156127"/>
                    <a:pt x="3728138" y="5218324"/>
                    <a:pt x="3616715" y="5299313"/>
                  </a:cubicBezTo>
                  <a:cubicBezTo>
                    <a:pt x="3245532" y="5576535"/>
                    <a:pt x="3102680" y="6115018"/>
                    <a:pt x="3306398" y="6516968"/>
                  </a:cubicBezTo>
                  <a:cubicBezTo>
                    <a:pt x="3386388" y="6449285"/>
                    <a:pt x="3469706" y="6400557"/>
                    <a:pt x="3524253" y="6329047"/>
                  </a:cubicBezTo>
                  <a:cubicBezTo>
                    <a:pt x="3728138" y="6062966"/>
                    <a:pt x="3999706" y="5947886"/>
                    <a:pt x="4326156" y="5945059"/>
                  </a:cubicBezTo>
                  <a:cubicBezTo>
                    <a:pt x="4534864" y="5943230"/>
                    <a:pt x="4550329" y="5934915"/>
                    <a:pt x="4585584" y="5725875"/>
                  </a:cubicBezTo>
                  <a:cubicBezTo>
                    <a:pt x="4598224" y="5656028"/>
                    <a:pt x="4600220" y="5584850"/>
                    <a:pt x="4591905" y="5514339"/>
                  </a:cubicBezTo>
                  <a:cubicBezTo>
                    <a:pt x="4556982" y="5252415"/>
                    <a:pt x="4335784" y="5073124"/>
                    <a:pt x="4090075" y="5093780"/>
                  </a:cubicBezTo>
                  <a:close/>
                  <a:moveTo>
                    <a:pt x="4257972" y="4966210"/>
                  </a:moveTo>
                  <a:cubicBezTo>
                    <a:pt x="4895238" y="4966877"/>
                    <a:pt x="5411104" y="5484072"/>
                    <a:pt x="5410438" y="6121338"/>
                  </a:cubicBezTo>
                  <a:cubicBezTo>
                    <a:pt x="5410189" y="6360313"/>
                    <a:pt x="5337303" y="6582215"/>
                    <a:pt x="5212686" y="6766209"/>
                  </a:cubicBezTo>
                  <a:lnTo>
                    <a:pt x="5136769" y="6858000"/>
                  </a:lnTo>
                  <a:lnTo>
                    <a:pt x="4989267" y="6858000"/>
                  </a:lnTo>
                  <a:lnTo>
                    <a:pt x="4999176" y="6848240"/>
                  </a:lnTo>
                  <a:lnTo>
                    <a:pt x="4999176" y="6847575"/>
                  </a:lnTo>
                  <a:cubicBezTo>
                    <a:pt x="4941969" y="6679778"/>
                    <a:pt x="4884430" y="6533931"/>
                    <a:pt x="4844184" y="6383428"/>
                  </a:cubicBezTo>
                  <a:cubicBezTo>
                    <a:pt x="4823230" y="6304934"/>
                    <a:pt x="4786644" y="6282484"/>
                    <a:pt x="4713305" y="6285809"/>
                  </a:cubicBezTo>
                  <a:cubicBezTo>
                    <a:pt x="4460029" y="6297286"/>
                    <a:pt x="4244668" y="6392575"/>
                    <a:pt x="4075042" y="6580163"/>
                  </a:cubicBezTo>
                  <a:cubicBezTo>
                    <a:pt x="3990019" y="6674227"/>
                    <a:pt x="3903893" y="6764913"/>
                    <a:pt x="3796566" y="6825709"/>
                  </a:cubicBezTo>
                  <a:lnTo>
                    <a:pt x="3730260" y="6858000"/>
                  </a:lnTo>
                  <a:lnTo>
                    <a:pt x="3376508" y="6858000"/>
                  </a:lnTo>
                  <a:lnTo>
                    <a:pt x="3299173" y="6764040"/>
                  </a:lnTo>
                  <a:cubicBezTo>
                    <a:pt x="3174985" y="6579742"/>
                    <a:pt x="3102597" y="6357653"/>
                    <a:pt x="3102847" y="6118678"/>
                  </a:cubicBezTo>
                  <a:cubicBezTo>
                    <a:pt x="3102847" y="6118511"/>
                    <a:pt x="3102847" y="6118511"/>
                    <a:pt x="3102847" y="6118345"/>
                  </a:cubicBezTo>
                  <a:cubicBezTo>
                    <a:pt x="3103843" y="5481245"/>
                    <a:pt x="3620872" y="4965545"/>
                    <a:pt x="4257972" y="4966210"/>
                  </a:cubicBezTo>
                  <a:close/>
                  <a:moveTo>
                    <a:pt x="2767750" y="4724908"/>
                  </a:moveTo>
                  <a:lnTo>
                    <a:pt x="2481711" y="5011944"/>
                  </a:lnTo>
                  <a:lnTo>
                    <a:pt x="2767250" y="5294655"/>
                  </a:lnTo>
                  <a:lnTo>
                    <a:pt x="3034828" y="5026079"/>
                  </a:lnTo>
                  <a:cubicBezTo>
                    <a:pt x="2949182" y="4929459"/>
                    <a:pt x="2859049" y="4827683"/>
                    <a:pt x="2767750" y="4724908"/>
                  </a:cubicBezTo>
                  <a:close/>
                  <a:moveTo>
                    <a:pt x="2019229" y="4722913"/>
                  </a:moveTo>
                  <a:lnTo>
                    <a:pt x="1739012" y="5001134"/>
                  </a:lnTo>
                  <a:lnTo>
                    <a:pt x="2016567" y="5294322"/>
                  </a:lnTo>
                  <a:lnTo>
                    <a:pt x="2296950" y="5016268"/>
                  </a:lnTo>
                  <a:close/>
                  <a:moveTo>
                    <a:pt x="2397397" y="4376841"/>
                  </a:moveTo>
                  <a:lnTo>
                    <a:pt x="2117844" y="4642923"/>
                  </a:lnTo>
                  <a:lnTo>
                    <a:pt x="2390744" y="4921477"/>
                  </a:lnTo>
                  <a:lnTo>
                    <a:pt x="2655496" y="4652234"/>
                  </a:lnTo>
                  <a:close/>
                  <a:moveTo>
                    <a:pt x="3162881" y="4358713"/>
                  </a:moveTo>
                  <a:lnTo>
                    <a:pt x="2865036" y="4637767"/>
                  </a:lnTo>
                  <a:cubicBezTo>
                    <a:pt x="2960159" y="4734055"/>
                    <a:pt x="3053786" y="4828680"/>
                    <a:pt x="3144089" y="4920478"/>
                  </a:cubicBezTo>
                  <a:lnTo>
                    <a:pt x="3432288" y="4635272"/>
                  </a:lnTo>
                  <a:close/>
                  <a:moveTo>
                    <a:pt x="2772240" y="3991854"/>
                  </a:moveTo>
                  <a:lnTo>
                    <a:pt x="2493353" y="4269409"/>
                  </a:lnTo>
                  <a:lnTo>
                    <a:pt x="2764092" y="4537986"/>
                  </a:lnTo>
                  <a:lnTo>
                    <a:pt x="3033165" y="4271904"/>
                  </a:lnTo>
                  <a:close/>
                  <a:moveTo>
                    <a:pt x="3527079" y="3971730"/>
                  </a:moveTo>
                  <a:lnTo>
                    <a:pt x="3244367" y="4254442"/>
                  </a:lnTo>
                  <a:lnTo>
                    <a:pt x="3511447" y="4524515"/>
                  </a:lnTo>
                  <a:lnTo>
                    <a:pt x="3785511" y="4260595"/>
                  </a:lnTo>
                  <a:close/>
                  <a:moveTo>
                    <a:pt x="3162549" y="3603872"/>
                  </a:moveTo>
                  <a:lnTo>
                    <a:pt x="2874514" y="3881929"/>
                  </a:lnTo>
                  <a:lnTo>
                    <a:pt x="3149743" y="4172123"/>
                  </a:lnTo>
                  <a:lnTo>
                    <a:pt x="3423807" y="3891740"/>
                  </a:lnTo>
                  <a:close/>
                  <a:moveTo>
                    <a:pt x="3910570" y="3600879"/>
                  </a:moveTo>
                  <a:lnTo>
                    <a:pt x="3627858" y="3890575"/>
                  </a:lnTo>
                  <a:lnTo>
                    <a:pt x="3891945" y="4158321"/>
                  </a:lnTo>
                  <a:cubicBezTo>
                    <a:pt x="3991725" y="4062033"/>
                    <a:pt x="4087348" y="3970234"/>
                    <a:pt x="4178814" y="3882592"/>
                  </a:cubicBezTo>
                  <a:close/>
                  <a:moveTo>
                    <a:pt x="4284248" y="3230027"/>
                  </a:moveTo>
                  <a:lnTo>
                    <a:pt x="4006858" y="3504092"/>
                  </a:lnTo>
                  <a:lnTo>
                    <a:pt x="4287076" y="3778321"/>
                  </a:lnTo>
                  <a:cubicBezTo>
                    <a:pt x="4376546" y="3691513"/>
                    <a:pt x="4471670" y="3599548"/>
                    <a:pt x="4562469" y="3512240"/>
                  </a:cubicBezTo>
                  <a:close/>
                  <a:moveTo>
                    <a:pt x="3524420" y="3220549"/>
                  </a:moveTo>
                  <a:lnTo>
                    <a:pt x="3244036" y="3502096"/>
                  </a:lnTo>
                  <a:lnTo>
                    <a:pt x="3530739" y="3783811"/>
                  </a:lnTo>
                  <a:lnTo>
                    <a:pt x="3807131" y="3515067"/>
                  </a:lnTo>
                  <a:close/>
                  <a:moveTo>
                    <a:pt x="3918718" y="2858012"/>
                  </a:moveTo>
                  <a:lnTo>
                    <a:pt x="3623368" y="3142719"/>
                  </a:lnTo>
                  <a:lnTo>
                    <a:pt x="3884626" y="3403148"/>
                  </a:lnTo>
                  <a:lnTo>
                    <a:pt x="4182971" y="3132409"/>
                  </a:lnTo>
                  <a:cubicBezTo>
                    <a:pt x="4087181" y="3032629"/>
                    <a:pt x="3995050" y="2937339"/>
                    <a:pt x="3918718" y="2858012"/>
                  </a:cubicBezTo>
                  <a:close/>
                  <a:moveTo>
                    <a:pt x="4663082" y="2857346"/>
                  </a:moveTo>
                  <a:lnTo>
                    <a:pt x="4378042" y="3121931"/>
                  </a:lnTo>
                  <a:lnTo>
                    <a:pt x="4651110" y="3408802"/>
                  </a:lnTo>
                  <a:lnTo>
                    <a:pt x="4944464" y="3127920"/>
                  </a:lnTo>
                  <a:close/>
                  <a:moveTo>
                    <a:pt x="6654870" y="2598583"/>
                  </a:moveTo>
                  <a:lnTo>
                    <a:pt x="4905881" y="4346573"/>
                  </a:lnTo>
                  <a:lnTo>
                    <a:pt x="5736224" y="5179742"/>
                  </a:lnTo>
                  <a:lnTo>
                    <a:pt x="7485376" y="3431917"/>
                  </a:lnTo>
                  <a:close/>
                  <a:moveTo>
                    <a:pt x="5049399" y="2481174"/>
                  </a:moveTo>
                  <a:lnTo>
                    <a:pt x="4772674" y="2754241"/>
                  </a:lnTo>
                  <a:lnTo>
                    <a:pt x="5036261" y="3039447"/>
                  </a:lnTo>
                  <a:lnTo>
                    <a:pt x="5311656" y="2759727"/>
                  </a:lnTo>
                  <a:close/>
                  <a:moveTo>
                    <a:pt x="4290568" y="2478014"/>
                  </a:moveTo>
                  <a:lnTo>
                    <a:pt x="4012013" y="2736945"/>
                  </a:lnTo>
                  <a:lnTo>
                    <a:pt x="4276432" y="3015998"/>
                  </a:lnTo>
                  <a:lnTo>
                    <a:pt x="4571283" y="2753243"/>
                  </a:lnTo>
                  <a:close/>
                  <a:moveTo>
                    <a:pt x="5407113" y="2099847"/>
                  </a:moveTo>
                  <a:cubicBezTo>
                    <a:pt x="5313652" y="2189483"/>
                    <a:pt x="5217862" y="2281945"/>
                    <a:pt x="5139702" y="2357447"/>
                  </a:cubicBezTo>
                  <a:lnTo>
                    <a:pt x="5140365" y="2357114"/>
                  </a:lnTo>
                  <a:lnTo>
                    <a:pt x="5413100" y="2644649"/>
                  </a:lnTo>
                  <a:lnTo>
                    <a:pt x="5683505" y="2392869"/>
                  </a:lnTo>
                  <a:close/>
                  <a:moveTo>
                    <a:pt x="4657096" y="2090035"/>
                  </a:moveTo>
                  <a:lnTo>
                    <a:pt x="4377045" y="2363766"/>
                  </a:lnTo>
                  <a:lnTo>
                    <a:pt x="4658259" y="2649637"/>
                  </a:lnTo>
                  <a:lnTo>
                    <a:pt x="4938477" y="2386716"/>
                  </a:lnTo>
                  <a:close/>
                  <a:moveTo>
                    <a:pt x="5016638" y="1723174"/>
                  </a:moveTo>
                  <a:lnTo>
                    <a:pt x="4764192" y="1974455"/>
                  </a:lnTo>
                  <a:lnTo>
                    <a:pt x="5033268" y="2264151"/>
                  </a:lnTo>
                  <a:lnTo>
                    <a:pt x="5299350" y="2017195"/>
                  </a:lnTo>
                  <a:close/>
                  <a:moveTo>
                    <a:pt x="5793263" y="1717187"/>
                  </a:moveTo>
                  <a:lnTo>
                    <a:pt x="5514876" y="1981940"/>
                  </a:lnTo>
                  <a:lnTo>
                    <a:pt x="5784782" y="2280283"/>
                  </a:lnTo>
                  <a:lnTo>
                    <a:pt x="6055020" y="2017858"/>
                  </a:lnTo>
                  <a:close/>
                  <a:moveTo>
                    <a:pt x="1932419" y="1680767"/>
                  </a:moveTo>
                  <a:lnTo>
                    <a:pt x="172954" y="3440399"/>
                  </a:lnTo>
                  <a:lnTo>
                    <a:pt x="980347" y="4250117"/>
                  </a:lnTo>
                  <a:lnTo>
                    <a:pt x="2740477" y="2488825"/>
                  </a:lnTo>
                  <a:cubicBezTo>
                    <a:pt x="2472898" y="2221912"/>
                    <a:pt x="2194011" y="1942690"/>
                    <a:pt x="1932419" y="1680767"/>
                  </a:cubicBezTo>
                  <a:close/>
                  <a:moveTo>
                    <a:pt x="6176422" y="1349163"/>
                  </a:moveTo>
                  <a:lnTo>
                    <a:pt x="5891880" y="1620401"/>
                  </a:lnTo>
                  <a:lnTo>
                    <a:pt x="6151144" y="1898455"/>
                  </a:lnTo>
                  <a:lnTo>
                    <a:pt x="6430530" y="1621897"/>
                  </a:lnTo>
                  <a:cubicBezTo>
                    <a:pt x="6345051" y="1530598"/>
                    <a:pt x="6254582" y="1433643"/>
                    <a:pt x="6176422" y="1349163"/>
                  </a:cubicBezTo>
                  <a:close/>
                  <a:moveTo>
                    <a:pt x="5407778" y="1332367"/>
                  </a:moveTo>
                  <a:lnTo>
                    <a:pt x="5128725" y="1612750"/>
                  </a:lnTo>
                  <a:lnTo>
                    <a:pt x="5407946" y="1909430"/>
                  </a:lnTo>
                  <a:lnTo>
                    <a:pt x="5690490" y="1630378"/>
                  </a:lnTo>
                  <a:close/>
                  <a:moveTo>
                    <a:pt x="6552428" y="966171"/>
                  </a:moveTo>
                  <a:lnTo>
                    <a:pt x="6270882" y="1245557"/>
                  </a:lnTo>
                  <a:lnTo>
                    <a:pt x="6525654" y="1518955"/>
                  </a:lnTo>
                  <a:lnTo>
                    <a:pt x="6806536" y="1241567"/>
                  </a:lnTo>
                  <a:close/>
                  <a:moveTo>
                    <a:pt x="5792432" y="962513"/>
                  </a:moveTo>
                  <a:lnTo>
                    <a:pt x="5508890" y="1233085"/>
                  </a:lnTo>
                  <a:lnTo>
                    <a:pt x="5774970" y="1519622"/>
                  </a:lnTo>
                  <a:lnTo>
                    <a:pt x="6050200" y="1240069"/>
                  </a:lnTo>
                  <a:close/>
                  <a:moveTo>
                    <a:pt x="6161953" y="589832"/>
                  </a:moveTo>
                  <a:lnTo>
                    <a:pt x="5888720" y="872544"/>
                  </a:lnTo>
                  <a:lnTo>
                    <a:pt x="6157463" y="1141453"/>
                  </a:lnTo>
                  <a:lnTo>
                    <a:pt x="6428036" y="875371"/>
                  </a:lnTo>
                  <a:close/>
                  <a:moveTo>
                    <a:pt x="6909808" y="589334"/>
                  </a:moveTo>
                  <a:lnTo>
                    <a:pt x="6643228" y="857079"/>
                  </a:lnTo>
                  <a:lnTo>
                    <a:pt x="6909308" y="1131642"/>
                  </a:lnTo>
                  <a:lnTo>
                    <a:pt x="7181878" y="865560"/>
                  </a:lnTo>
                  <a:close/>
                  <a:moveTo>
                    <a:pt x="2373283" y="530964"/>
                  </a:moveTo>
                  <a:cubicBezTo>
                    <a:pt x="2315575" y="913456"/>
                    <a:pt x="2412031" y="1211133"/>
                    <a:pt x="2635705" y="1454764"/>
                  </a:cubicBezTo>
                  <a:cubicBezTo>
                    <a:pt x="2665141" y="1318565"/>
                    <a:pt x="2694909" y="1180535"/>
                    <a:pt x="2724345" y="1042173"/>
                  </a:cubicBezTo>
                  <a:cubicBezTo>
                    <a:pt x="2727503" y="1027538"/>
                    <a:pt x="2734322" y="1008912"/>
                    <a:pt x="2728503" y="997936"/>
                  </a:cubicBezTo>
                  <a:cubicBezTo>
                    <a:pt x="2640528" y="832300"/>
                    <a:pt x="2548897" y="668826"/>
                    <a:pt x="2373448" y="530964"/>
                  </a:cubicBezTo>
                  <a:close/>
                  <a:moveTo>
                    <a:pt x="4349438" y="344704"/>
                  </a:moveTo>
                  <a:cubicBezTo>
                    <a:pt x="4271941" y="408897"/>
                    <a:pt x="4185299" y="458454"/>
                    <a:pt x="4129422" y="531460"/>
                  </a:cubicBezTo>
                  <a:cubicBezTo>
                    <a:pt x="3921712" y="801700"/>
                    <a:pt x="3644487" y="913953"/>
                    <a:pt x="3314547" y="913953"/>
                  </a:cubicBezTo>
                  <a:cubicBezTo>
                    <a:pt x="3122802" y="913953"/>
                    <a:pt x="3119143" y="912956"/>
                    <a:pt x="3075739" y="1098383"/>
                  </a:cubicBezTo>
                  <a:cubicBezTo>
                    <a:pt x="3064763" y="1144447"/>
                    <a:pt x="3057944" y="1191510"/>
                    <a:pt x="3055282" y="1238906"/>
                  </a:cubicBezTo>
                  <a:cubicBezTo>
                    <a:pt x="3037323" y="1588138"/>
                    <a:pt x="3356953" y="1852557"/>
                    <a:pt x="3683734" y="1738973"/>
                  </a:cubicBezTo>
                  <a:cubicBezTo>
                    <a:pt x="3847208" y="1682432"/>
                    <a:pt x="3997878" y="1594291"/>
                    <a:pt x="4127260" y="1479709"/>
                  </a:cubicBezTo>
                  <a:cubicBezTo>
                    <a:pt x="4438742" y="1197331"/>
                    <a:pt x="4532868" y="703251"/>
                    <a:pt x="4349438" y="345037"/>
                  </a:cubicBezTo>
                  <a:close/>
                  <a:moveTo>
                    <a:pt x="6553593" y="225134"/>
                  </a:moveTo>
                  <a:lnTo>
                    <a:pt x="6276202" y="494542"/>
                  </a:lnTo>
                  <a:lnTo>
                    <a:pt x="6535798" y="773596"/>
                  </a:lnTo>
                  <a:lnTo>
                    <a:pt x="6821338" y="503023"/>
                  </a:lnTo>
                  <a:close/>
                  <a:moveTo>
                    <a:pt x="6404919" y="65651"/>
                  </a:moveTo>
                  <a:lnTo>
                    <a:pt x="460986" y="6009251"/>
                  </a:lnTo>
                  <a:cubicBezTo>
                    <a:pt x="470301" y="6018065"/>
                    <a:pt x="488926" y="6036691"/>
                    <a:pt x="502232" y="6048664"/>
                  </a:cubicBezTo>
                  <a:lnTo>
                    <a:pt x="6446660" y="104067"/>
                  </a:lnTo>
                  <a:close/>
                  <a:moveTo>
                    <a:pt x="6263888" y="0"/>
                  </a:moveTo>
                  <a:lnTo>
                    <a:pt x="6473606" y="0"/>
                  </a:lnTo>
                  <a:lnTo>
                    <a:pt x="6863640" y="390770"/>
                  </a:lnTo>
                  <a:cubicBezTo>
                    <a:pt x="7027051" y="554535"/>
                    <a:pt x="7189610" y="717468"/>
                    <a:pt x="7353334" y="881524"/>
                  </a:cubicBezTo>
                  <a:cubicBezTo>
                    <a:pt x="6372158" y="1862700"/>
                    <a:pt x="5379673" y="2853522"/>
                    <a:pt x="4391679" y="3841683"/>
                  </a:cubicBezTo>
                  <a:lnTo>
                    <a:pt x="4803274" y="4247791"/>
                  </a:lnTo>
                  <a:lnTo>
                    <a:pt x="6572882" y="2478349"/>
                  </a:lnTo>
                  <a:lnTo>
                    <a:pt x="6230469" y="2169859"/>
                  </a:lnTo>
                  <a:lnTo>
                    <a:pt x="6304306" y="2080222"/>
                  </a:lnTo>
                  <a:lnTo>
                    <a:pt x="7546848" y="3320632"/>
                  </a:lnTo>
                  <a:lnTo>
                    <a:pt x="7546848" y="3548568"/>
                  </a:lnTo>
                  <a:lnTo>
                    <a:pt x="5808064" y="5285011"/>
                  </a:lnTo>
                  <a:lnTo>
                    <a:pt x="6970342" y="6444960"/>
                  </a:lnTo>
                  <a:lnTo>
                    <a:pt x="6843622" y="6544742"/>
                  </a:lnTo>
                  <a:lnTo>
                    <a:pt x="4285246" y="3983705"/>
                  </a:lnTo>
                  <a:lnTo>
                    <a:pt x="1413193" y="6858000"/>
                  </a:lnTo>
                  <a:lnTo>
                    <a:pt x="1191756" y="6858000"/>
                  </a:lnTo>
                  <a:lnTo>
                    <a:pt x="308657" y="5974162"/>
                  </a:lnTo>
                  <a:lnTo>
                    <a:pt x="3268814" y="3015499"/>
                  </a:lnTo>
                  <a:lnTo>
                    <a:pt x="2862707" y="2614214"/>
                  </a:lnTo>
                  <a:lnTo>
                    <a:pt x="1093929" y="4383159"/>
                  </a:lnTo>
                  <a:lnTo>
                    <a:pt x="1420545" y="4692314"/>
                  </a:lnTo>
                  <a:lnTo>
                    <a:pt x="1356187" y="4772470"/>
                  </a:lnTo>
                  <a:lnTo>
                    <a:pt x="0" y="3419444"/>
                  </a:lnTo>
                  <a:lnTo>
                    <a:pt x="1835965" y="1587638"/>
                  </a:lnTo>
                  <a:lnTo>
                    <a:pt x="675515" y="429351"/>
                  </a:lnTo>
                  <a:lnTo>
                    <a:pt x="829677" y="312940"/>
                  </a:lnTo>
                  <a:lnTo>
                    <a:pt x="3390713" y="2873977"/>
                  </a:lnTo>
                  <a:close/>
                  <a:moveTo>
                    <a:pt x="2510621" y="0"/>
                  </a:moveTo>
                  <a:lnTo>
                    <a:pt x="2671451" y="0"/>
                  </a:lnTo>
                  <a:lnTo>
                    <a:pt x="2657824" y="16427"/>
                  </a:lnTo>
                  <a:cubicBezTo>
                    <a:pt x="2713534" y="180732"/>
                    <a:pt x="2769744" y="327078"/>
                    <a:pt x="2811320" y="477413"/>
                  </a:cubicBezTo>
                  <a:cubicBezTo>
                    <a:pt x="2831275" y="549423"/>
                    <a:pt x="2863538" y="572040"/>
                    <a:pt x="2933550" y="570707"/>
                  </a:cubicBezTo>
                  <a:cubicBezTo>
                    <a:pt x="3212271" y="565886"/>
                    <a:pt x="3435448" y="448643"/>
                    <a:pt x="3615384" y="241099"/>
                  </a:cubicBezTo>
                  <a:cubicBezTo>
                    <a:pt x="3676002" y="170754"/>
                    <a:pt x="3740901" y="107435"/>
                    <a:pt x="3816401" y="58397"/>
                  </a:cubicBezTo>
                  <a:lnTo>
                    <a:pt x="3931417" y="0"/>
                  </a:lnTo>
                  <a:lnTo>
                    <a:pt x="4278678" y="0"/>
                  </a:lnTo>
                  <a:lnTo>
                    <a:pt x="4358778" y="98052"/>
                  </a:lnTo>
                  <a:cubicBezTo>
                    <a:pt x="4482393" y="282964"/>
                    <a:pt x="4554009" y="505498"/>
                    <a:pt x="4552824" y="744660"/>
                  </a:cubicBezTo>
                  <a:cubicBezTo>
                    <a:pt x="4552824" y="745159"/>
                    <a:pt x="4552824" y="745823"/>
                    <a:pt x="4552824" y="746322"/>
                  </a:cubicBezTo>
                  <a:cubicBezTo>
                    <a:pt x="4549664" y="1383090"/>
                    <a:pt x="4030971" y="1896958"/>
                    <a:pt x="3394037" y="1893799"/>
                  </a:cubicBezTo>
                  <a:cubicBezTo>
                    <a:pt x="3393540" y="1893799"/>
                    <a:pt x="3392874" y="1893799"/>
                    <a:pt x="3392375" y="1893799"/>
                  </a:cubicBezTo>
                  <a:cubicBezTo>
                    <a:pt x="2754610" y="1890641"/>
                    <a:pt x="2240076" y="1371115"/>
                    <a:pt x="2243234" y="733350"/>
                  </a:cubicBezTo>
                  <a:cubicBezTo>
                    <a:pt x="2244617" y="454328"/>
                    <a:pt x="2344836" y="198894"/>
                    <a:pt x="2510550" y="78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50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E938922A-4F8F-3496-9886-A2BB665D9C80}"/>
                </a:ext>
              </a:extLst>
            </p:cNvPr>
            <p:cNvGrpSpPr/>
            <p:nvPr userDrawn="1"/>
          </p:nvGrpSpPr>
          <p:grpSpPr>
            <a:xfrm>
              <a:off x="660400" y="406401"/>
              <a:ext cx="864570" cy="993799"/>
              <a:chOff x="10654330" y="406401"/>
              <a:chExt cx="864570" cy="993799"/>
            </a:xfrm>
          </p:grpSpPr>
          <p:sp>
            <p:nvSpPr>
              <p:cNvPr id="12" name="任意多边形: 形状 11">
                <a:extLst>
                  <a:ext uri="{FF2B5EF4-FFF2-40B4-BE49-F238E27FC236}">
                    <a16:creationId xmlns:a16="http://schemas.microsoft.com/office/drawing/2014/main" id="{75107DB7-B244-894F-F64C-A674365CD736}"/>
                  </a:ext>
                </a:extLst>
              </p:cNvPr>
              <p:cNvSpPr/>
              <p:nvPr/>
            </p:nvSpPr>
            <p:spPr>
              <a:xfrm flipV="1">
                <a:off x="10654330" y="1028889"/>
                <a:ext cx="58590" cy="86457"/>
              </a:xfrm>
              <a:custGeom>
                <a:avLst/>
                <a:gdLst>
                  <a:gd name="connsiteX0" fmla="*/ 55495 w 74965"/>
                  <a:gd name="connsiteY0" fmla="*/ 106334 h 110621"/>
                  <a:gd name="connsiteX1" fmla="*/ 29407 w 74965"/>
                  <a:gd name="connsiteY1" fmla="*/ 110758 h 110621"/>
                  <a:gd name="connsiteX2" fmla="*/ 13 w 74965"/>
                  <a:gd name="connsiteY2" fmla="*/ 110758 h 110621"/>
                  <a:gd name="connsiteX3" fmla="*/ 13 w 74965"/>
                  <a:gd name="connsiteY3" fmla="*/ 137 h 110621"/>
                  <a:gd name="connsiteX4" fmla="*/ 17197 w 74965"/>
                  <a:gd name="connsiteY4" fmla="*/ 137 h 110621"/>
                  <a:gd name="connsiteX5" fmla="*/ 19468 w 74965"/>
                  <a:gd name="connsiteY5" fmla="*/ 18754 h 110621"/>
                  <a:gd name="connsiteX6" fmla="*/ 42708 w 74965"/>
                  <a:gd name="connsiteY6" fmla="*/ 36966 h 110621"/>
                  <a:gd name="connsiteX7" fmla="*/ 68912 w 74965"/>
                  <a:gd name="connsiteY7" fmla="*/ 54853 h 110621"/>
                  <a:gd name="connsiteX8" fmla="*/ 74364 w 74965"/>
                  <a:gd name="connsiteY8" fmla="*/ 82481 h 110621"/>
                  <a:gd name="connsiteX9" fmla="*/ 55495 w 74965"/>
                  <a:gd name="connsiteY9" fmla="*/ 106334 h 110621"/>
                  <a:gd name="connsiteX10" fmla="*/ 54648 w 74965"/>
                  <a:gd name="connsiteY10" fmla="*/ 64044 h 110621"/>
                  <a:gd name="connsiteX11" fmla="*/ 37265 w 74965"/>
                  <a:gd name="connsiteY11" fmla="*/ 51311 h 110621"/>
                  <a:gd name="connsiteX12" fmla="*/ 17197 w 74965"/>
                  <a:gd name="connsiteY12" fmla="*/ 39137 h 110621"/>
                  <a:gd name="connsiteX13" fmla="*/ 17197 w 74965"/>
                  <a:gd name="connsiteY13" fmla="*/ 94764 h 110621"/>
                  <a:gd name="connsiteX14" fmla="*/ 33489 w 74965"/>
                  <a:gd name="connsiteY14" fmla="*/ 94764 h 110621"/>
                  <a:gd name="connsiteX15" fmla="*/ 56261 w 74965"/>
                  <a:gd name="connsiteY15" fmla="*/ 82589 h 110621"/>
                  <a:gd name="connsiteX16" fmla="*/ 54648 w 74965"/>
                  <a:gd name="connsiteY16" fmla="*/ 64044 h 110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4965" h="110621">
                    <a:moveTo>
                      <a:pt x="55495" y="106334"/>
                    </a:moveTo>
                    <a:cubicBezTo>
                      <a:pt x="47258" y="110299"/>
                      <a:pt x="38364" y="110758"/>
                      <a:pt x="29407" y="110758"/>
                    </a:cubicBezTo>
                    <a:lnTo>
                      <a:pt x="13" y="110758"/>
                    </a:lnTo>
                    <a:lnTo>
                      <a:pt x="13" y="137"/>
                    </a:lnTo>
                    <a:lnTo>
                      <a:pt x="17197" y="137"/>
                    </a:lnTo>
                    <a:cubicBezTo>
                      <a:pt x="17197" y="6399"/>
                      <a:pt x="16782" y="12906"/>
                      <a:pt x="19468" y="18754"/>
                    </a:cubicBezTo>
                    <a:cubicBezTo>
                      <a:pt x="23802" y="28171"/>
                      <a:pt x="33895" y="32694"/>
                      <a:pt x="42708" y="36966"/>
                    </a:cubicBezTo>
                    <a:cubicBezTo>
                      <a:pt x="52161" y="41534"/>
                      <a:pt x="62641" y="45995"/>
                      <a:pt x="68912" y="54853"/>
                    </a:cubicBezTo>
                    <a:cubicBezTo>
                      <a:pt x="74472" y="62702"/>
                      <a:pt x="75986" y="73101"/>
                      <a:pt x="74364" y="82481"/>
                    </a:cubicBezTo>
                    <a:cubicBezTo>
                      <a:pt x="72499" y="93205"/>
                      <a:pt x="65164" y="101675"/>
                      <a:pt x="55495" y="106334"/>
                    </a:cubicBezTo>
                    <a:moveTo>
                      <a:pt x="54648" y="64044"/>
                    </a:moveTo>
                    <a:cubicBezTo>
                      <a:pt x="50566" y="57935"/>
                      <a:pt x="43663" y="54501"/>
                      <a:pt x="37265" y="51311"/>
                    </a:cubicBezTo>
                    <a:cubicBezTo>
                      <a:pt x="30281" y="47824"/>
                      <a:pt x="23090" y="44364"/>
                      <a:pt x="17197" y="39137"/>
                    </a:cubicBezTo>
                    <a:lnTo>
                      <a:pt x="17197" y="94764"/>
                    </a:lnTo>
                    <a:lnTo>
                      <a:pt x="33489" y="94764"/>
                    </a:lnTo>
                    <a:cubicBezTo>
                      <a:pt x="42609" y="94764"/>
                      <a:pt x="52656" y="91961"/>
                      <a:pt x="56261" y="82589"/>
                    </a:cubicBezTo>
                    <a:cubicBezTo>
                      <a:pt x="58459" y="76876"/>
                      <a:pt x="58081" y="69208"/>
                      <a:pt x="54648" y="64044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5" name="任意多边形: 形状 14">
                <a:extLst>
                  <a:ext uri="{FF2B5EF4-FFF2-40B4-BE49-F238E27FC236}">
                    <a16:creationId xmlns:a16="http://schemas.microsoft.com/office/drawing/2014/main" id="{698C2B4E-DFA8-C045-1FF0-AB3C8960F9CE}"/>
                  </a:ext>
                </a:extLst>
              </p:cNvPr>
              <p:cNvSpPr/>
              <p:nvPr/>
            </p:nvSpPr>
            <p:spPr>
              <a:xfrm flipV="1">
                <a:off x="10752092" y="1027455"/>
                <a:ext cx="58264" cy="87891"/>
              </a:xfrm>
              <a:custGeom>
                <a:avLst/>
                <a:gdLst>
                  <a:gd name="connsiteX0" fmla="*/ 56792 w 74548"/>
                  <a:gd name="connsiteY0" fmla="*/ 107695 h 112455"/>
                  <a:gd name="connsiteX1" fmla="*/ 9059 w 74548"/>
                  <a:gd name="connsiteY1" fmla="*/ 100657 h 112455"/>
                  <a:gd name="connsiteX2" fmla="*/ 120 w 74548"/>
                  <a:gd name="connsiteY2" fmla="*/ 77912 h 112455"/>
                  <a:gd name="connsiteX3" fmla="*/ 39 w 74548"/>
                  <a:gd name="connsiteY3" fmla="*/ 137 h 112455"/>
                  <a:gd name="connsiteX4" fmla="*/ 17052 w 74548"/>
                  <a:gd name="connsiteY4" fmla="*/ 137 h 112455"/>
                  <a:gd name="connsiteX5" fmla="*/ 17052 w 74548"/>
                  <a:gd name="connsiteY5" fmla="*/ 36785 h 112455"/>
                  <a:gd name="connsiteX6" fmla="*/ 46699 w 74548"/>
                  <a:gd name="connsiteY6" fmla="*/ 30973 h 112455"/>
                  <a:gd name="connsiteX7" fmla="*/ 57558 w 74548"/>
                  <a:gd name="connsiteY7" fmla="*/ 7787 h 112455"/>
                  <a:gd name="connsiteX8" fmla="*/ 57558 w 74548"/>
                  <a:gd name="connsiteY8" fmla="*/ 137 h 112455"/>
                  <a:gd name="connsiteX9" fmla="*/ 74580 w 74548"/>
                  <a:gd name="connsiteY9" fmla="*/ 137 h 112455"/>
                  <a:gd name="connsiteX10" fmla="*/ 74580 w 74548"/>
                  <a:gd name="connsiteY10" fmla="*/ 74317 h 112455"/>
                  <a:gd name="connsiteX11" fmla="*/ 56792 w 74548"/>
                  <a:gd name="connsiteY11" fmla="*/ 107695 h 112455"/>
                  <a:gd name="connsiteX12" fmla="*/ 56620 w 74548"/>
                  <a:gd name="connsiteY12" fmla="*/ 41660 h 112455"/>
                  <a:gd name="connsiteX13" fmla="*/ 17052 w 74548"/>
                  <a:gd name="connsiteY13" fmla="*/ 53276 h 112455"/>
                  <a:gd name="connsiteX14" fmla="*/ 17052 w 74548"/>
                  <a:gd name="connsiteY14" fmla="*/ 71352 h 112455"/>
                  <a:gd name="connsiteX15" fmla="*/ 17827 w 74548"/>
                  <a:gd name="connsiteY15" fmla="*/ 81256 h 112455"/>
                  <a:gd name="connsiteX16" fmla="*/ 30326 w 74548"/>
                  <a:gd name="connsiteY16" fmla="*/ 94691 h 112455"/>
                  <a:gd name="connsiteX17" fmla="*/ 49538 w 74548"/>
                  <a:gd name="connsiteY17" fmla="*/ 91826 h 112455"/>
                  <a:gd name="connsiteX18" fmla="*/ 57558 w 74548"/>
                  <a:gd name="connsiteY18" fmla="*/ 74849 h 112455"/>
                  <a:gd name="connsiteX19" fmla="*/ 57558 w 74548"/>
                  <a:gd name="connsiteY19" fmla="*/ 59268 h 112455"/>
                  <a:gd name="connsiteX20" fmla="*/ 57558 w 74548"/>
                  <a:gd name="connsiteY20" fmla="*/ 40588 h 112455"/>
                  <a:gd name="connsiteX21" fmla="*/ 56620 w 74548"/>
                  <a:gd name="connsiteY21" fmla="*/ 41660 h 112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74548" h="112455">
                    <a:moveTo>
                      <a:pt x="56792" y="107695"/>
                    </a:moveTo>
                    <a:cubicBezTo>
                      <a:pt x="41905" y="116111"/>
                      <a:pt x="20567" y="113624"/>
                      <a:pt x="9059" y="100657"/>
                    </a:cubicBezTo>
                    <a:cubicBezTo>
                      <a:pt x="3463" y="94358"/>
                      <a:pt x="625" y="86248"/>
                      <a:pt x="120" y="77912"/>
                    </a:cubicBezTo>
                    <a:cubicBezTo>
                      <a:pt x="-6" y="75804"/>
                      <a:pt x="39" y="137"/>
                      <a:pt x="39" y="137"/>
                    </a:cubicBezTo>
                    <a:lnTo>
                      <a:pt x="17052" y="137"/>
                    </a:lnTo>
                    <a:lnTo>
                      <a:pt x="17052" y="36785"/>
                    </a:lnTo>
                    <a:cubicBezTo>
                      <a:pt x="27073" y="38056"/>
                      <a:pt x="38292" y="37083"/>
                      <a:pt x="46699" y="30973"/>
                    </a:cubicBezTo>
                    <a:cubicBezTo>
                      <a:pt x="54233" y="25503"/>
                      <a:pt x="57540" y="16888"/>
                      <a:pt x="57558" y="7787"/>
                    </a:cubicBezTo>
                    <a:cubicBezTo>
                      <a:pt x="57558" y="5237"/>
                      <a:pt x="57558" y="137"/>
                      <a:pt x="57558" y="137"/>
                    </a:cubicBezTo>
                    <a:lnTo>
                      <a:pt x="74580" y="137"/>
                    </a:lnTo>
                    <a:lnTo>
                      <a:pt x="74580" y="74317"/>
                    </a:lnTo>
                    <a:cubicBezTo>
                      <a:pt x="74562" y="87924"/>
                      <a:pt x="68984" y="100801"/>
                      <a:pt x="56792" y="107695"/>
                    </a:cubicBezTo>
                    <a:moveTo>
                      <a:pt x="56620" y="41660"/>
                    </a:moveTo>
                    <a:cubicBezTo>
                      <a:pt x="46510" y="51915"/>
                      <a:pt x="31002" y="55502"/>
                      <a:pt x="17052" y="53276"/>
                    </a:cubicBezTo>
                    <a:lnTo>
                      <a:pt x="17052" y="71352"/>
                    </a:lnTo>
                    <a:cubicBezTo>
                      <a:pt x="17052" y="74677"/>
                      <a:pt x="16971" y="78003"/>
                      <a:pt x="17827" y="81256"/>
                    </a:cubicBezTo>
                    <a:cubicBezTo>
                      <a:pt x="19458" y="87491"/>
                      <a:pt x="24198" y="92637"/>
                      <a:pt x="30326" y="94691"/>
                    </a:cubicBezTo>
                    <a:cubicBezTo>
                      <a:pt x="36715" y="96845"/>
                      <a:pt x="44113" y="95872"/>
                      <a:pt x="49538" y="91826"/>
                    </a:cubicBezTo>
                    <a:cubicBezTo>
                      <a:pt x="54980" y="87762"/>
                      <a:pt x="57495" y="81517"/>
                      <a:pt x="57558" y="74849"/>
                    </a:cubicBezTo>
                    <a:cubicBezTo>
                      <a:pt x="57603" y="69658"/>
                      <a:pt x="57558" y="64459"/>
                      <a:pt x="57558" y="59268"/>
                    </a:cubicBezTo>
                    <a:lnTo>
                      <a:pt x="57558" y="40588"/>
                    </a:lnTo>
                    <a:cubicBezTo>
                      <a:pt x="57242" y="40939"/>
                      <a:pt x="56954" y="41327"/>
                      <a:pt x="56620" y="4166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97F4FBF5-76F5-F9DD-E952-39CE32EFBB3F}"/>
                  </a:ext>
                </a:extLst>
              </p:cNvPr>
              <p:cNvSpPr/>
              <p:nvPr/>
            </p:nvSpPr>
            <p:spPr>
              <a:xfrm flipV="1">
                <a:off x="10854917" y="1028821"/>
                <a:ext cx="61343" cy="86524"/>
              </a:xfrm>
              <a:custGeom>
                <a:avLst/>
                <a:gdLst>
                  <a:gd name="connsiteX0" fmla="*/ 60039 w 78488"/>
                  <a:gd name="connsiteY0" fmla="*/ 41230 h 110707"/>
                  <a:gd name="connsiteX1" fmla="*/ 53776 w 78488"/>
                  <a:gd name="connsiteY1" fmla="*/ 43834 h 110707"/>
                  <a:gd name="connsiteX2" fmla="*/ 68464 w 78488"/>
                  <a:gd name="connsiteY2" fmla="*/ 55539 h 110707"/>
                  <a:gd name="connsiteX3" fmla="*/ 74664 w 78488"/>
                  <a:gd name="connsiteY3" fmla="*/ 71318 h 110707"/>
                  <a:gd name="connsiteX4" fmla="*/ 62039 w 78488"/>
                  <a:gd name="connsiteY4" fmla="*/ 102407 h 110707"/>
                  <a:gd name="connsiteX5" fmla="*/ 16298 w 78488"/>
                  <a:gd name="connsiteY5" fmla="*/ 110751 h 110707"/>
                  <a:gd name="connsiteX6" fmla="*/ 51 w 78488"/>
                  <a:gd name="connsiteY6" fmla="*/ 110751 h 110707"/>
                  <a:gd name="connsiteX7" fmla="*/ 51 w 78488"/>
                  <a:gd name="connsiteY7" fmla="*/ 129 h 110707"/>
                  <a:gd name="connsiteX8" fmla="*/ 17235 w 78488"/>
                  <a:gd name="connsiteY8" fmla="*/ 129 h 110707"/>
                  <a:gd name="connsiteX9" fmla="*/ 17272 w 78488"/>
                  <a:gd name="connsiteY9" fmla="*/ 9997 h 110707"/>
                  <a:gd name="connsiteX10" fmla="*/ 27229 w 78488"/>
                  <a:gd name="connsiteY10" fmla="*/ 28271 h 110707"/>
                  <a:gd name="connsiteX11" fmla="*/ 48658 w 78488"/>
                  <a:gd name="connsiteY11" fmla="*/ 29551 h 110707"/>
                  <a:gd name="connsiteX12" fmla="*/ 60814 w 78488"/>
                  <a:gd name="connsiteY12" fmla="*/ 12916 h 110707"/>
                  <a:gd name="connsiteX13" fmla="*/ 61147 w 78488"/>
                  <a:gd name="connsiteY13" fmla="*/ 129 h 110707"/>
                  <a:gd name="connsiteX14" fmla="*/ 78503 w 78488"/>
                  <a:gd name="connsiteY14" fmla="*/ 129 h 110707"/>
                  <a:gd name="connsiteX15" fmla="*/ 77494 w 78488"/>
                  <a:gd name="connsiteY15" fmla="*/ 18350 h 110707"/>
                  <a:gd name="connsiteX16" fmla="*/ 60039 w 78488"/>
                  <a:gd name="connsiteY16" fmla="*/ 41230 h 110707"/>
                  <a:gd name="connsiteX17" fmla="*/ 34086 w 78488"/>
                  <a:gd name="connsiteY17" fmla="*/ 94756 h 110707"/>
                  <a:gd name="connsiteX18" fmla="*/ 57281 w 78488"/>
                  <a:gd name="connsiteY18" fmla="*/ 77446 h 110707"/>
                  <a:gd name="connsiteX19" fmla="*/ 52767 w 78488"/>
                  <a:gd name="connsiteY19" fmla="*/ 61559 h 110707"/>
                  <a:gd name="connsiteX20" fmla="*/ 36673 w 78488"/>
                  <a:gd name="connsiteY20" fmla="*/ 51088 h 110707"/>
                  <a:gd name="connsiteX21" fmla="*/ 17235 w 78488"/>
                  <a:gd name="connsiteY21" fmla="*/ 39175 h 110707"/>
                  <a:gd name="connsiteX22" fmla="*/ 17235 w 78488"/>
                  <a:gd name="connsiteY22" fmla="*/ 94756 h 110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8488" h="110707">
                    <a:moveTo>
                      <a:pt x="60039" y="41230"/>
                    </a:moveTo>
                    <a:cubicBezTo>
                      <a:pt x="58074" y="42275"/>
                      <a:pt x="55975" y="43140"/>
                      <a:pt x="53776" y="43834"/>
                    </a:cubicBezTo>
                    <a:cubicBezTo>
                      <a:pt x="59237" y="46835"/>
                      <a:pt x="64644" y="50538"/>
                      <a:pt x="68464" y="55539"/>
                    </a:cubicBezTo>
                    <a:cubicBezTo>
                      <a:pt x="72006" y="60180"/>
                      <a:pt x="74024" y="65533"/>
                      <a:pt x="74664" y="71318"/>
                    </a:cubicBezTo>
                    <a:cubicBezTo>
                      <a:pt x="75989" y="83447"/>
                      <a:pt x="72024" y="95009"/>
                      <a:pt x="62039" y="102407"/>
                    </a:cubicBezTo>
                    <a:cubicBezTo>
                      <a:pt x="48739" y="112283"/>
                      <a:pt x="31915" y="110751"/>
                      <a:pt x="16298" y="110751"/>
                    </a:cubicBezTo>
                    <a:lnTo>
                      <a:pt x="51" y="110751"/>
                    </a:lnTo>
                    <a:lnTo>
                      <a:pt x="51" y="129"/>
                    </a:lnTo>
                    <a:lnTo>
                      <a:pt x="17235" y="129"/>
                    </a:lnTo>
                    <a:cubicBezTo>
                      <a:pt x="17235" y="3410"/>
                      <a:pt x="17118" y="6717"/>
                      <a:pt x="17272" y="9997"/>
                    </a:cubicBezTo>
                    <a:cubicBezTo>
                      <a:pt x="17614" y="17305"/>
                      <a:pt x="20840" y="24361"/>
                      <a:pt x="27229" y="28271"/>
                    </a:cubicBezTo>
                    <a:cubicBezTo>
                      <a:pt x="33474" y="32083"/>
                      <a:pt x="41998" y="32534"/>
                      <a:pt x="48658" y="29551"/>
                    </a:cubicBezTo>
                    <a:cubicBezTo>
                      <a:pt x="55371" y="26541"/>
                      <a:pt x="59723" y="20089"/>
                      <a:pt x="60814" y="12916"/>
                    </a:cubicBezTo>
                    <a:cubicBezTo>
                      <a:pt x="61454" y="8735"/>
                      <a:pt x="61147" y="4347"/>
                      <a:pt x="61147" y="129"/>
                    </a:cubicBezTo>
                    <a:lnTo>
                      <a:pt x="78503" y="129"/>
                    </a:lnTo>
                    <a:cubicBezTo>
                      <a:pt x="78503" y="6203"/>
                      <a:pt x="78836" y="12385"/>
                      <a:pt x="77494" y="18350"/>
                    </a:cubicBezTo>
                    <a:cubicBezTo>
                      <a:pt x="75268" y="28181"/>
                      <a:pt x="68924" y="36481"/>
                      <a:pt x="60039" y="41230"/>
                    </a:cubicBezTo>
                    <a:moveTo>
                      <a:pt x="34086" y="94756"/>
                    </a:moveTo>
                    <a:cubicBezTo>
                      <a:pt x="45026" y="94756"/>
                      <a:pt x="56092" y="89413"/>
                      <a:pt x="57281" y="77446"/>
                    </a:cubicBezTo>
                    <a:cubicBezTo>
                      <a:pt x="57858" y="71688"/>
                      <a:pt x="56597" y="65983"/>
                      <a:pt x="52767" y="61559"/>
                    </a:cubicBezTo>
                    <a:cubicBezTo>
                      <a:pt x="48577" y="56729"/>
                      <a:pt x="42332" y="53809"/>
                      <a:pt x="36673" y="51088"/>
                    </a:cubicBezTo>
                    <a:cubicBezTo>
                      <a:pt x="29806" y="47781"/>
                      <a:pt x="22913" y="44339"/>
                      <a:pt x="17235" y="39175"/>
                    </a:cubicBezTo>
                    <a:lnTo>
                      <a:pt x="17235" y="94756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" name="任意多边形: 形状 17">
                <a:extLst>
                  <a:ext uri="{FF2B5EF4-FFF2-40B4-BE49-F238E27FC236}">
                    <a16:creationId xmlns:a16="http://schemas.microsoft.com/office/drawing/2014/main" id="{15119F11-C414-9212-9CC2-6813D06E3A0A}"/>
                  </a:ext>
                </a:extLst>
              </p:cNvPr>
              <p:cNvSpPr/>
              <p:nvPr/>
            </p:nvSpPr>
            <p:spPr>
              <a:xfrm flipV="1">
                <a:off x="10957996" y="1028889"/>
                <a:ext cx="13430" cy="12106"/>
              </a:xfrm>
              <a:custGeom>
                <a:avLst/>
                <a:gdLst>
                  <a:gd name="connsiteX0" fmla="*/ 63 w 17184"/>
                  <a:gd name="connsiteY0" fmla="*/ 123 h 15490"/>
                  <a:gd name="connsiteX1" fmla="*/ 17247 w 17184"/>
                  <a:gd name="connsiteY1" fmla="*/ 2673 h 15490"/>
                  <a:gd name="connsiteX2" fmla="*/ 17247 w 17184"/>
                  <a:gd name="connsiteY2" fmla="*/ 15613 h 15490"/>
                  <a:gd name="connsiteX3" fmla="*/ 63 w 17184"/>
                  <a:gd name="connsiteY3" fmla="*/ 15613 h 15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184" h="15490">
                    <a:moveTo>
                      <a:pt x="63" y="123"/>
                    </a:moveTo>
                    <a:cubicBezTo>
                      <a:pt x="5668" y="1619"/>
                      <a:pt x="11471" y="2313"/>
                      <a:pt x="17247" y="2673"/>
                    </a:cubicBezTo>
                    <a:lnTo>
                      <a:pt x="17247" y="15613"/>
                    </a:lnTo>
                    <a:lnTo>
                      <a:pt x="63" y="15613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93614407-5E6D-D592-90A8-9D00DF92358C}"/>
                  </a:ext>
                </a:extLst>
              </p:cNvPr>
              <p:cNvSpPr/>
              <p:nvPr/>
            </p:nvSpPr>
            <p:spPr>
              <a:xfrm flipV="1">
                <a:off x="10957996" y="1046580"/>
                <a:ext cx="13430" cy="68766"/>
              </a:xfrm>
              <a:custGeom>
                <a:avLst/>
                <a:gdLst>
                  <a:gd name="connsiteX0" fmla="*/ 63 w 17184"/>
                  <a:gd name="connsiteY0" fmla="*/ 85573 h 87985"/>
                  <a:gd name="connsiteX1" fmla="*/ 63 w 17184"/>
                  <a:gd name="connsiteY1" fmla="*/ 137 h 87985"/>
                  <a:gd name="connsiteX2" fmla="*/ 17247 w 17184"/>
                  <a:gd name="connsiteY2" fmla="*/ 137 h 87985"/>
                  <a:gd name="connsiteX3" fmla="*/ 17247 w 17184"/>
                  <a:gd name="connsiteY3" fmla="*/ 88123 h 87985"/>
                  <a:gd name="connsiteX4" fmla="*/ 63 w 17184"/>
                  <a:gd name="connsiteY4" fmla="*/ 85573 h 87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84" h="87985">
                    <a:moveTo>
                      <a:pt x="63" y="85573"/>
                    </a:moveTo>
                    <a:lnTo>
                      <a:pt x="63" y="137"/>
                    </a:lnTo>
                    <a:lnTo>
                      <a:pt x="17247" y="137"/>
                    </a:lnTo>
                    <a:lnTo>
                      <a:pt x="17247" y="88123"/>
                    </a:lnTo>
                    <a:cubicBezTo>
                      <a:pt x="11471" y="87880"/>
                      <a:pt x="5659" y="87033"/>
                      <a:pt x="63" y="85573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" name="任意多边形: 形状 20">
                <a:extLst>
                  <a:ext uri="{FF2B5EF4-FFF2-40B4-BE49-F238E27FC236}">
                    <a16:creationId xmlns:a16="http://schemas.microsoft.com/office/drawing/2014/main" id="{E6E8F53B-8E5C-2126-81B7-947AA030C774}"/>
                  </a:ext>
                </a:extLst>
              </p:cNvPr>
              <p:cNvSpPr/>
              <p:nvPr/>
            </p:nvSpPr>
            <p:spPr>
              <a:xfrm flipV="1">
                <a:off x="11012127" y="1027558"/>
                <a:ext cx="57208" cy="89129"/>
              </a:xfrm>
              <a:custGeom>
                <a:avLst/>
                <a:gdLst>
                  <a:gd name="connsiteX0" fmla="*/ 62709 w 73197"/>
                  <a:gd name="connsiteY0" fmla="*/ 54940 h 114039"/>
                  <a:gd name="connsiteX1" fmla="*/ 41875 w 73197"/>
                  <a:gd name="connsiteY1" fmla="*/ 65231 h 114039"/>
                  <a:gd name="connsiteX2" fmla="*/ 22375 w 73197"/>
                  <a:gd name="connsiteY2" fmla="*/ 75873 h 114039"/>
                  <a:gd name="connsiteX3" fmla="*/ 23519 w 73197"/>
                  <a:gd name="connsiteY3" fmla="*/ 93851 h 114039"/>
                  <a:gd name="connsiteX4" fmla="*/ 42389 w 73197"/>
                  <a:gd name="connsiteY4" fmla="*/ 97753 h 114039"/>
                  <a:gd name="connsiteX5" fmla="*/ 53860 w 73197"/>
                  <a:gd name="connsiteY5" fmla="*/ 81658 h 114039"/>
                  <a:gd name="connsiteX6" fmla="*/ 70873 w 73197"/>
                  <a:gd name="connsiteY6" fmla="*/ 81658 h 114039"/>
                  <a:gd name="connsiteX7" fmla="*/ 62700 w 73197"/>
                  <a:gd name="connsiteY7" fmla="*/ 103538 h 114039"/>
                  <a:gd name="connsiteX8" fmla="*/ 42046 w 73197"/>
                  <a:gd name="connsiteY8" fmla="*/ 113784 h 114039"/>
                  <a:gd name="connsiteX9" fmla="*/ 18383 w 73197"/>
                  <a:gd name="connsiteY9" fmla="*/ 109710 h 114039"/>
                  <a:gd name="connsiteX10" fmla="*/ 3586 w 73197"/>
                  <a:gd name="connsiteY10" fmla="*/ 92364 h 114039"/>
                  <a:gd name="connsiteX11" fmla="*/ 5452 w 73197"/>
                  <a:gd name="connsiteY11" fmla="*/ 69764 h 114039"/>
                  <a:gd name="connsiteX12" fmla="*/ 24429 w 73197"/>
                  <a:gd name="connsiteY12" fmla="*/ 54787 h 114039"/>
                  <a:gd name="connsiteX13" fmla="*/ 49363 w 73197"/>
                  <a:gd name="connsiteY13" fmla="*/ 43938 h 114039"/>
                  <a:gd name="connsiteX14" fmla="*/ 55635 w 73197"/>
                  <a:gd name="connsiteY14" fmla="*/ 35548 h 114039"/>
                  <a:gd name="connsiteX15" fmla="*/ 54545 w 73197"/>
                  <a:gd name="connsiteY15" fmla="*/ 24825 h 114039"/>
                  <a:gd name="connsiteX16" fmla="*/ 32576 w 73197"/>
                  <a:gd name="connsiteY16" fmla="*/ 16066 h 114039"/>
                  <a:gd name="connsiteX17" fmla="*/ 16932 w 73197"/>
                  <a:gd name="connsiteY17" fmla="*/ 34692 h 114039"/>
                  <a:gd name="connsiteX18" fmla="*/ 81 w 73197"/>
                  <a:gd name="connsiteY18" fmla="*/ 34692 h 114039"/>
                  <a:gd name="connsiteX19" fmla="*/ 9453 w 73197"/>
                  <a:gd name="connsiteY19" fmla="*/ 10794 h 114039"/>
                  <a:gd name="connsiteX20" fmla="*/ 33585 w 73197"/>
                  <a:gd name="connsiteY20" fmla="*/ 287 h 114039"/>
                  <a:gd name="connsiteX21" fmla="*/ 60258 w 73197"/>
                  <a:gd name="connsiteY21" fmla="*/ 6892 h 114039"/>
                  <a:gd name="connsiteX22" fmla="*/ 73081 w 73197"/>
                  <a:gd name="connsiteY22" fmla="*/ 28429 h 114039"/>
                  <a:gd name="connsiteX23" fmla="*/ 62709 w 73197"/>
                  <a:gd name="connsiteY23" fmla="*/ 54940 h 114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3197" h="114039">
                    <a:moveTo>
                      <a:pt x="62709" y="54940"/>
                    </a:moveTo>
                    <a:cubicBezTo>
                      <a:pt x="56545" y="59779"/>
                      <a:pt x="49165" y="62564"/>
                      <a:pt x="41875" y="65231"/>
                    </a:cubicBezTo>
                    <a:cubicBezTo>
                      <a:pt x="35117" y="67691"/>
                      <a:pt x="27259" y="70295"/>
                      <a:pt x="22375" y="75873"/>
                    </a:cubicBezTo>
                    <a:cubicBezTo>
                      <a:pt x="17860" y="81019"/>
                      <a:pt x="18869" y="89174"/>
                      <a:pt x="23519" y="93851"/>
                    </a:cubicBezTo>
                    <a:cubicBezTo>
                      <a:pt x="28331" y="98681"/>
                      <a:pt x="36054" y="99762"/>
                      <a:pt x="42389" y="97753"/>
                    </a:cubicBezTo>
                    <a:cubicBezTo>
                      <a:pt x="49544" y="95491"/>
                      <a:pt x="53860" y="89048"/>
                      <a:pt x="53860" y="81658"/>
                    </a:cubicBezTo>
                    <a:lnTo>
                      <a:pt x="70873" y="81658"/>
                    </a:lnTo>
                    <a:cubicBezTo>
                      <a:pt x="70873" y="89769"/>
                      <a:pt x="68278" y="97563"/>
                      <a:pt x="62700" y="103538"/>
                    </a:cubicBezTo>
                    <a:cubicBezTo>
                      <a:pt x="57293" y="109323"/>
                      <a:pt x="49841" y="112765"/>
                      <a:pt x="42046" y="113784"/>
                    </a:cubicBezTo>
                    <a:cubicBezTo>
                      <a:pt x="33945" y="114847"/>
                      <a:pt x="25547" y="113793"/>
                      <a:pt x="18383" y="109710"/>
                    </a:cubicBezTo>
                    <a:cubicBezTo>
                      <a:pt x="11660" y="105890"/>
                      <a:pt x="5992" y="99816"/>
                      <a:pt x="3586" y="92364"/>
                    </a:cubicBezTo>
                    <a:cubicBezTo>
                      <a:pt x="1289" y="85245"/>
                      <a:pt x="1793" y="76360"/>
                      <a:pt x="5452" y="69764"/>
                    </a:cubicBezTo>
                    <a:cubicBezTo>
                      <a:pt x="9534" y="62420"/>
                      <a:pt x="16905" y="58004"/>
                      <a:pt x="24429" y="54787"/>
                    </a:cubicBezTo>
                    <a:cubicBezTo>
                      <a:pt x="32612" y="51300"/>
                      <a:pt x="42046" y="49155"/>
                      <a:pt x="49363" y="43938"/>
                    </a:cubicBezTo>
                    <a:cubicBezTo>
                      <a:pt x="52310" y="41838"/>
                      <a:pt x="54761" y="39144"/>
                      <a:pt x="55635" y="35548"/>
                    </a:cubicBezTo>
                    <a:cubicBezTo>
                      <a:pt x="56491" y="32034"/>
                      <a:pt x="56176" y="28069"/>
                      <a:pt x="54545" y="24825"/>
                    </a:cubicBezTo>
                    <a:cubicBezTo>
                      <a:pt x="50571" y="16922"/>
                      <a:pt x="40677" y="14507"/>
                      <a:pt x="32576" y="16066"/>
                    </a:cubicBezTo>
                    <a:cubicBezTo>
                      <a:pt x="23492" y="17805"/>
                      <a:pt x="16932" y="25392"/>
                      <a:pt x="16932" y="34692"/>
                    </a:cubicBezTo>
                    <a:lnTo>
                      <a:pt x="81" y="34692"/>
                    </a:lnTo>
                    <a:cubicBezTo>
                      <a:pt x="81" y="25690"/>
                      <a:pt x="3010" y="17201"/>
                      <a:pt x="9453" y="10794"/>
                    </a:cubicBezTo>
                    <a:cubicBezTo>
                      <a:pt x="15833" y="4432"/>
                      <a:pt x="24691" y="999"/>
                      <a:pt x="33585" y="287"/>
                    </a:cubicBezTo>
                    <a:cubicBezTo>
                      <a:pt x="42911" y="-461"/>
                      <a:pt x="52535" y="1432"/>
                      <a:pt x="60258" y="6892"/>
                    </a:cubicBezTo>
                    <a:cubicBezTo>
                      <a:pt x="67359" y="11930"/>
                      <a:pt x="72153" y="19733"/>
                      <a:pt x="73081" y="28429"/>
                    </a:cubicBezTo>
                    <a:cubicBezTo>
                      <a:pt x="74153" y="38576"/>
                      <a:pt x="70873" y="48524"/>
                      <a:pt x="62709" y="5494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任意多边形: 形状 21">
                <a:extLst>
                  <a:ext uri="{FF2B5EF4-FFF2-40B4-BE49-F238E27FC236}">
                    <a16:creationId xmlns:a16="http://schemas.microsoft.com/office/drawing/2014/main" id="{A1DF7352-356D-2C37-563A-A2236FD8ADFF}"/>
                  </a:ext>
                </a:extLst>
              </p:cNvPr>
              <p:cNvSpPr/>
              <p:nvPr/>
            </p:nvSpPr>
            <p:spPr>
              <a:xfrm flipV="1">
                <a:off x="11138490" y="1027499"/>
                <a:ext cx="60786" cy="87847"/>
              </a:xfrm>
              <a:custGeom>
                <a:avLst/>
                <a:gdLst>
                  <a:gd name="connsiteX0" fmla="*/ 61201 w 77775"/>
                  <a:gd name="connsiteY0" fmla="*/ 50845 h 112399"/>
                  <a:gd name="connsiteX1" fmla="*/ 71221 w 77775"/>
                  <a:gd name="connsiteY1" fmla="*/ 66092 h 112399"/>
                  <a:gd name="connsiteX2" fmla="*/ 73925 w 77775"/>
                  <a:gd name="connsiteY2" fmla="*/ 83610 h 112399"/>
                  <a:gd name="connsiteX3" fmla="*/ 54533 w 77775"/>
                  <a:gd name="connsiteY3" fmla="*/ 109103 h 112399"/>
                  <a:gd name="connsiteX4" fmla="*/ 20596 w 77775"/>
                  <a:gd name="connsiteY4" fmla="*/ 108418 h 112399"/>
                  <a:gd name="connsiteX5" fmla="*/ 2195 w 77775"/>
                  <a:gd name="connsiteY5" fmla="*/ 81258 h 112399"/>
                  <a:gd name="connsiteX6" fmla="*/ 16613 w 77775"/>
                  <a:gd name="connsiteY6" fmla="*/ 51359 h 112399"/>
                  <a:gd name="connsiteX7" fmla="*/ 26310 w 77775"/>
                  <a:gd name="connsiteY7" fmla="*/ 63777 h 112399"/>
                  <a:gd name="connsiteX8" fmla="*/ 19281 w 77775"/>
                  <a:gd name="connsiteY8" fmla="*/ 75960 h 112399"/>
                  <a:gd name="connsiteX9" fmla="*/ 22137 w 77775"/>
                  <a:gd name="connsiteY9" fmla="*/ 89134 h 112399"/>
                  <a:gd name="connsiteX10" fmla="*/ 47080 w 77775"/>
                  <a:gd name="connsiteY10" fmla="*/ 94757 h 112399"/>
                  <a:gd name="connsiteX11" fmla="*/ 56137 w 77775"/>
                  <a:gd name="connsiteY11" fmla="*/ 84701 h 112399"/>
                  <a:gd name="connsiteX12" fmla="*/ 54992 w 77775"/>
                  <a:gd name="connsiteY12" fmla="*/ 70499 h 112399"/>
                  <a:gd name="connsiteX13" fmla="*/ 46873 w 77775"/>
                  <a:gd name="connsiteY13" fmla="*/ 58631 h 112399"/>
                  <a:gd name="connsiteX14" fmla="*/ 12414 w 77775"/>
                  <a:gd name="connsiteY14" fmla="*/ 15530 h 112399"/>
                  <a:gd name="connsiteX15" fmla="*/ 105 w 77775"/>
                  <a:gd name="connsiteY15" fmla="*/ 130 h 112399"/>
                  <a:gd name="connsiteX16" fmla="*/ 77881 w 77775"/>
                  <a:gd name="connsiteY16" fmla="*/ 130 h 112399"/>
                  <a:gd name="connsiteX17" fmla="*/ 77881 w 77775"/>
                  <a:gd name="connsiteY17" fmla="*/ 15954 h 112399"/>
                  <a:gd name="connsiteX18" fmla="*/ 33266 w 77775"/>
                  <a:gd name="connsiteY18" fmla="*/ 15954 h 112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7775" h="112399">
                    <a:moveTo>
                      <a:pt x="61201" y="50845"/>
                    </a:moveTo>
                    <a:cubicBezTo>
                      <a:pt x="65004" y="55567"/>
                      <a:pt x="68707" y="60542"/>
                      <a:pt x="71221" y="66092"/>
                    </a:cubicBezTo>
                    <a:cubicBezTo>
                      <a:pt x="73700" y="71571"/>
                      <a:pt x="74592" y="77636"/>
                      <a:pt x="73925" y="83610"/>
                    </a:cubicBezTo>
                    <a:cubicBezTo>
                      <a:pt x="72654" y="94982"/>
                      <a:pt x="64787" y="104417"/>
                      <a:pt x="54533" y="109103"/>
                    </a:cubicBezTo>
                    <a:cubicBezTo>
                      <a:pt x="44053" y="113888"/>
                      <a:pt x="30851" y="113663"/>
                      <a:pt x="20596" y="108418"/>
                    </a:cubicBezTo>
                    <a:cubicBezTo>
                      <a:pt x="10243" y="103129"/>
                      <a:pt x="2817" y="93027"/>
                      <a:pt x="2195" y="81258"/>
                    </a:cubicBezTo>
                    <a:cubicBezTo>
                      <a:pt x="1556" y="69228"/>
                      <a:pt x="7152" y="58595"/>
                      <a:pt x="16613" y="51359"/>
                    </a:cubicBezTo>
                    <a:lnTo>
                      <a:pt x="26310" y="63777"/>
                    </a:lnTo>
                    <a:cubicBezTo>
                      <a:pt x="22831" y="67102"/>
                      <a:pt x="20074" y="71130"/>
                      <a:pt x="19281" y="75960"/>
                    </a:cubicBezTo>
                    <a:cubicBezTo>
                      <a:pt x="18515" y="80610"/>
                      <a:pt x="19308" y="85304"/>
                      <a:pt x="22137" y="89134"/>
                    </a:cubicBezTo>
                    <a:cubicBezTo>
                      <a:pt x="27688" y="96640"/>
                      <a:pt x="38835" y="98902"/>
                      <a:pt x="47080" y="94757"/>
                    </a:cubicBezTo>
                    <a:cubicBezTo>
                      <a:pt x="51199" y="92694"/>
                      <a:pt x="54659" y="89107"/>
                      <a:pt x="56137" y="84701"/>
                    </a:cubicBezTo>
                    <a:cubicBezTo>
                      <a:pt x="57678" y="80114"/>
                      <a:pt x="56948" y="74842"/>
                      <a:pt x="54992" y="70499"/>
                    </a:cubicBezTo>
                    <a:cubicBezTo>
                      <a:pt x="53010" y="66110"/>
                      <a:pt x="49856" y="62362"/>
                      <a:pt x="46873" y="58631"/>
                    </a:cubicBezTo>
                    <a:cubicBezTo>
                      <a:pt x="35384" y="44258"/>
                      <a:pt x="23895" y="29894"/>
                      <a:pt x="12414" y="15530"/>
                    </a:cubicBezTo>
                    <a:cubicBezTo>
                      <a:pt x="8314" y="10394"/>
                      <a:pt x="4205" y="5258"/>
                      <a:pt x="105" y="130"/>
                    </a:cubicBezTo>
                    <a:lnTo>
                      <a:pt x="77881" y="130"/>
                    </a:lnTo>
                    <a:lnTo>
                      <a:pt x="77881" y="15954"/>
                    </a:lnTo>
                    <a:lnTo>
                      <a:pt x="33266" y="15954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8189DAA4-EB91-EBC6-74C0-4EBDCB559C96}"/>
                  </a:ext>
                </a:extLst>
              </p:cNvPr>
              <p:cNvSpPr/>
              <p:nvPr/>
            </p:nvSpPr>
            <p:spPr>
              <a:xfrm flipV="1">
                <a:off x="11235334" y="1027553"/>
                <a:ext cx="90399" cy="89132"/>
              </a:xfrm>
              <a:custGeom>
                <a:avLst/>
                <a:gdLst>
                  <a:gd name="connsiteX0" fmla="*/ 98992 w 115665"/>
                  <a:gd name="connsiteY0" fmla="*/ 97665 h 114043"/>
                  <a:gd name="connsiteX1" fmla="*/ 33255 w 115665"/>
                  <a:gd name="connsiteY1" fmla="*/ 108884 h 114043"/>
                  <a:gd name="connsiteX2" fmla="*/ 383 w 115665"/>
                  <a:gd name="connsiteY2" fmla="*/ 51455 h 114043"/>
                  <a:gd name="connsiteX3" fmla="*/ 43069 w 115665"/>
                  <a:gd name="connsiteY3" fmla="*/ 1948 h 114043"/>
                  <a:gd name="connsiteX4" fmla="*/ 105598 w 115665"/>
                  <a:gd name="connsiteY4" fmla="*/ 24404 h 114043"/>
                  <a:gd name="connsiteX5" fmla="*/ 104579 w 115665"/>
                  <a:gd name="connsiteY5" fmla="*/ 91321 h 114043"/>
                  <a:gd name="connsiteX6" fmla="*/ 98992 w 115665"/>
                  <a:gd name="connsiteY6" fmla="*/ 97665 h 114043"/>
                  <a:gd name="connsiteX7" fmla="*/ 95163 w 115665"/>
                  <a:gd name="connsiteY7" fmla="*/ 41246 h 114043"/>
                  <a:gd name="connsiteX8" fmla="*/ 55441 w 115665"/>
                  <a:gd name="connsiteY8" fmla="*/ 16393 h 114043"/>
                  <a:gd name="connsiteX9" fmla="*/ 19540 w 115665"/>
                  <a:gd name="connsiteY9" fmla="*/ 45157 h 114043"/>
                  <a:gd name="connsiteX10" fmla="*/ 33967 w 115665"/>
                  <a:gd name="connsiteY10" fmla="*/ 89915 h 114043"/>
                  <a:gd name="connsiteX11" fmla="*/ 80745 w 115665"/>
                  <a:gd name="connsiteY11" fmla="*/ 90925 h 114043"/>
                  <a:gd name="connsiteX12" fmla="*/ 95163 w 115665"/>
                  <a:gd name="connsiteY12" fmla="*/ 41246 h 114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5665" h="114043">
                    <a:moveTo>
                      <a:pt x="98992" y="97665"/>
                    </a:moveTo>
                    <a:cubicBezTo>
                      <a:pt x="81853" y="114417"/>
                      <a:pt x="55009" y="118923"/>
                      <a:pt x="33255" y="108884"/>
                    </a:cubicBezTo>
                    <a:cubicBezTo>
                      <a:pt x="11313" y="98755"/>
                      <a:pt x="-1897" y="75461"/>
                      <a:pt x="383" y="51455"/>
                    </a:cubicBezTo>
                    <a:cubicBezTo>
                      <a:pt x="2617" y="27918"/>
                      <a:pt x="20207" y="7742"/>
                      <a:pt x="43069" y="1948"/>
                    </a:cubicBezTo>
                    <a:cubicBezTo>
                      <a:pt x="66264" y="-3927"/>
                      <a:pt x="91711" y="4723"/>
                      <a:pt x="105598" y="24404"/>
                    </a:cubicBezTo>
                    <a:cubicBezTo>
                      <a:pt x="119556" y="44192"/>
                      <a:pt x="119150" y="71974"/>
                      <a:pt x="104579" y="91321"/>
                    </a:cubicBezTo>
                    <a:cubicBezTo>
                      <a:pt x="102876" y="93574"/>
                      <a:pt x="101011" y="95692"/>
                      <a:pt x="98992" y="97665"/>
                    </a:cubicBezTo>
                    <a:moveTo>
                      <a:pt x="95163" y="41246"/>
                    </a:moveTo>
                    <a:cubicBezTo>
                      <a:pt x="88449" y="25485"/>
                      <a:pt x="72608" y="15357"/>
                      <a:pt x="55441" y="16393"/>
                    </a:cubicBezTo>
                    <a:cubicBezTo>
                      <a:pt x="38806" y="17384"/>
                      <a:pt x="24361" y="29306"/>
                      <a:pt x="19540" y="45157"/>
                    </a:cubicBezTo>
                    <a:cubicBezTo>
                      <a:pt x="14593" y="61431"/>
                      <a:pt x="20469" y="79607"/>
                      <a:pt x="33967" y="89915"/>
                    </a:cubicBezTo>
                    <a:cubicBezTo>
                      <a:pt x="47529" y="100260"/>
                      <a:pt x="66732" y="100630"/>
                      <a:pt x="80745" y="90925"/>
                    </a:cubicBezTo>
                    <a:cubicBezTo>
                      <a:pt x="96406" y="80075"/>
                      <a:pt x="102633" y="58818"/>
                      <a:pt x="95163" y="41246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CBA2B127-DC77-26B2-35C4-E460E613C0BD}"/>
                  </a:ext>
                </a:extLst>
              </p:cNvPr>
              <p:cNvSpPr/>
              <p:nvPr/>
            </p:nvSpPr>
            <p:spPr>
              <a:xfrm flipV="1">
                <a:off x="11363550" y="1027499"/>
                <a:ext cx="60786" cy="87847"/>
              </a:xfrm>
              <a:custGeom>
                <a:avLst/>
                <a:gdLst>
                  <a:gd name="connsiteX0" fmla="*/ 61244 w 77775"/>
                  <a:gd name="connsiteY0" fmla="*/ 50845 h 112399"/>
                  <a:gd name="connsiteX1" fmla="*/ 71264 w 77775"/>
                  <a:gd name="connsiteY1" fmla="*/ 66092 h 112399"/>
                  <a:gd name="connsiteX2" fmla="*/ 73967 w 77775"/>
                  <a:gd name="connsiteY2" fmla="*/ 83610 h 112399"/>
                  <a:gd name="connsiteX3" fmla="*/ 54575 w 77775"/>
                  <a:gd name="connsiteY3" fmla="*/ 109103 h 112399"/>
                  <a:gd name="connsiteX4" fmla="*/ 20639 w 77775"/>
                  <a:gd name="connsiteY4" fmla="*/ 108418 h 112399"/>
                  <a:gd name="connsiteX5" fmla="*/ 2238 w 77775"/>
                  <a:gd name="connsiteY5" fmla="*/ 81258 h 112399"/>
                  <a:gd name="connsiteX6" fmla="*/ 16656 w 77775"/>
                  <a:gd name="connsiteY6" fmla="*/ 51359 h 112399"/>
                  <a:gd name="connsiteX7" fmla="*/ 26352 w 77775"/>
                  <a:gd name="connsiteY7" fmla="*/ 63777 h 112399"/>
                  <a:gd name="connsiteX8" fmla="*/ 19323 w 77775"/>
                  <a:gd name="connsiteY8" fmla="*/ 75960 h 112399"/>
                  <a:gd name="connsiteX9" fmla="*/ 22180 w 77775"/>
                  <a:gd name="connsiteY9" fmla="*/ 89134 h 112399"/>
                  <a:gd name="connsiteX10" fmla="*/ 47123 w 77775"/>
                  <a:gd name="connsiteY10" fmla="*/ 94757 h 112399"/>
                  <a:gd name="connsiteX11" fmla="*/ 56179 w 77775"/>
                  <a:gd name="connsiteY11" fmla="*/ 84701 h 112399"/>
                  <a:gd name="connsiteX12" fmla="*/ 55035 w 77775"/>
                  <a:gd name="connsiteY12" fmla="*/ 70499 h 112399"/>
                  <a:gd name="connsiteX13" fmla="*/ 46907 w 77775"/>
                  <a:gd name="connsiteY13" fmla="*/ 58631 h 112399"/>
                  <a:gd name="connsiteX14" fmla="*/ 12457 w 77775"/>
                  <a:gd name="connsiteY14" fmla="*/ 15530 h 112399"/>
                  <a:gd name="connsiteX15" fmla="*/ 147 w 77775"/>
                  <a:gd name="connsiteY15" fmla="*/ 130 h 112399"/>
                  <a:gd name="connsiteX16" fmla="*/ 77923 w 77775"/>
                  <a:gd name="connsiteY16" fmla="*/ 130 h 112399"/>
                  <a:gd name="connsiteX17" fmla="*/ 77923 w 77775"/>
                  <a:gd name="connsiteY17" fmla="*/ 15954 h 112399"/>
                  <a:gd name="connsiteX18" fmla="*/ 33309 w 77775"/>
                  <a:gd name="connsiteY18" fmla="*/ 15954 h 112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7775" h="112399">
                    <a:moveTo>
                      <a:pt x="61244" y="50845"/>
                    </a:moveTo>
                    <a:cubicBezTo>
                      <a:pt x="65046" y="55567"/>
                      <a:pt x="68750" y="60542"/>
                      <a:pt x="71264" y="66092"/>
                    </a:cubicBezTo>
                    <a:cubicBezTo>
                      <a:pt x="73742" y="71571"/>
                      <a:pt x="74634" y="77636"/>
                      <a:pt x="73967" y="83610"/>
                    </a:cubicBezTo>
                    <a:cubicBezTo>
                      <a:pt x="72688" y="94982"/>
                      <a:pt x="64830" y="104417"/>
                      <a:pt x="54575" y="109103"/>
                    </a:cubicBezTo>
                    <a:cubicBezTo>
                      <a:pt x="44095" y="113888"/>
                      <a:pt x="30894" y="113663"/>
                      <a:pt x="20639" y="108418"/>
                    </a:cubicBezTo>
                    <a:cubicBezTo>
                      <a:pt x="10285" y="103129"/>
                      <a:pt x="2860" y="93027"/>
                      <a:pt x="2238" y="81258"/>
                    </a:cubicBezTo>
                    <a:cubicBezTo>
                      <a:pt x="1598" y="69228"/>
                      <a:pt x="7185" y="58595"/>
                      <a:pt x="16656" y="51359"/>
                    </a:cubicBezTo>
                    <a:lnTo>
                      <a:pt x="26352" y="63777"/>
                    </a:lnTo>
                    <a:cubicBezTo>
                      <a:pt x="22874" y="67102"/>
                      <a:pt x="20116" y="71130"/>
                      <a:pt x="19323" y="75960"/>
                    </a:cubicBezTo>
                    <a:cubicBezTo>
                      <a:pt x="18557" y="80610"/>
                      <a:pt x="19341" y="85304"/>
                      <a:pt x="22180" y="89134"/>
                    </a:cubicBezTo>
                    <a:cubicBezTo>
                      <a:pt x="27731" y="96640"/>
                      <a:pt x="38878" y="98902"/>
                      <a:pt x="47123" y="94757"/>
                    </a:cubicBezTo>
                    <a:cubicBezTo>
                      <a:pt x="51241" y="92694"/>
                      <a:pt x="54701" y="89107"/>
                      <a:pt x="56179" y="84701"/>
                    </a:cubicBezTo>
                    <a:cubicBezTo>
                      <a:pt x="57720" y="80114"/>
                      <a:pt x="56990" y="74842"/>
                      <a:pt x="55035" y="70499"/>
                    </a:cubicBezTo>
                    <a:cubicBezTo>
                      <a:pt x="53052" y="66110"/>
                      <a:pt x="49898" y="62362"/>
                      <a:pt x="46907" y="58631"/>
                    </a:cubicBezTo>
                    <a:cubicBezTo>
                      <a:pt x="35426" y="44258"/>
                      <a:pt x="23937" y="29894"/>
                      <a:pt x="12457" y="15530"/>
                    </a:cubicBezTo>
                    <a:cubicBezTo>
                      <a:pt x="8348" y="10394"/>
                      <a:pt x="4248" y="5258"/>
                      <a:pt x="147" y="130"/>
                    </a:cubicBezTo>
                    <a:lnTo>
                      <a:pt x="77923" y="130"/>
                    </a:lnTo>
                    <a:lnTo>
                      <a:pt x="77923" y="15954"/>
                    </a:lnTo>
                    <a:lnTo>
                      <a:pt x="33309" y="15954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73066C5E-77E6-D541-D7D8-2E48C4CF7089}"/>
                  </a:ext>
                </a:extLst>
              </p:cNvPr>
              <p:cNvSpPr/>
              <p:nvPr/>
            </p:nvSpPr>
            <p:spPr>
              <a:xfrm flipV="1">
                <a:off x="11463826" y="1028889"/>
                <a:ext cx="55074" cy="86457"/>
              </a:xfrm>
              <a:custGeom>
                <a:avLst/>
                <a:gdLst>
                  <a:gd name="connsiteX0" fmla="*/ 54124 w 70466"/>
                  <a:gd name="connsiteY0" fmla="*/ 81145 h 110621"/>
                  <a:gd name="connsiteX1" fmla="*/ 54124 w 70466"/>
                  <a:gd name="connsiteY1" fmla="*/ 43649 h 110621"/>
                  <a:gd name="connsiteX2" fmla="*/ 27153 w 70466"/>
                  <a:gd name="connsiteY2" fmla="*/ 56382 h 110621"/>
                  <a:gd name="connsiteX3" fmla="*/ 17367 w 70466"/>
                  <a:gd name="connsiteY3" fmla="*/ 76738 h 110621"/>
                  <a:gd name="connsiteX4" fmla="*/ 17367 w 70466"/>
                  <a:gd name="connsiteY4" fmla="*/ 110756 h 110621"/>
                  <a:gd name="connsiteX5" fmla="*/ 174 w 70466"/>
                  <a:gd name="connsiteY5" fmla="*/ 110756 h 110621"/>
                  <a:gd name="connsiteX6" fmla="*/ 174 w 70466"/>
                  <a:gd name="connsiteY6" fmla="*/ 76216 h 110621"/>
                  <a:gd name="connsiteX7" fmla="*/ 12744 w 70466"/>
                  <a:gd name="connsiteY7" fmla="*/ 45316 h 110621"/>
                  <a:gd name="connsiteX8" fmla="*/ 32938 w 70466"/>
                  <a:gd name="connsiteY8" fmla="*/ 35278 h 110621"/>
                  <a:gd name="connsiteX9" fmla="*/ 50330 w 70466"/>
                  <a:gd name="connsiteY9" fmla="*/ 24942 h 110621"/>
                  <a:gd name="connsiteX10" fmla="*/ 54124 w 70466"/>
                  <a:gd name="connsiteY10" fmla="*/ 10506 h 110621"/>
                  <a:gd name="connsiteX11" fmla="*/ 54124 w 70466"/>
                  <a:gd name="connsiteY11" fmla="*/ 134 h 110621"/>
                  <a:gd name="connsiteX12" fmla="*/ 70632 w 70466"/>
                  <a:gd name="connsiteY12" fmla="*/ 134 h 110621"/>
                  <a:gd name="connsiteX13" fmla="*/ 70632 w 70466"/>
                  <a:gd name="connsiteY13" fmla="*/ 81145 h 1106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0466" h="110621">
                    <a:moveTo>
                      <a:pt x="54124" y="81145"/>
                    </a:moveTo>
                    <a:lnTo>
                      <a:pt x="54124" y="43649"/>
                    </a:lnTo>
                    <a:cubicBezTo>
                      <a:pt x="45942" y="49479"/>
                      <a:pt x="35714" y="51255"/>
                      <a:pt x="27153" y="56382"/>
                    </a:cubicBezTo>
                    <a:cubicBezTo>
                      <a:pt x="19755" y="60806"/>
                      <a:pt x="17403" y="68547"/>
                      <a:pt x="17367" y="76738"/>
                    </a:cubicBezTo>
                    <a:cubicBezTo>
                      <a:pt x="17322" y="84758"/>
                      <a:pt x="17367" y="110756"/>
                      <a:pt x="17367" y="110756"/>
                    </a:cubicBezTo>
                    <a:lnTo>
                      <a:pt x="174" y="110756"/>
                    </a:lnTo>
                    <a:cubicBezTo>
                      <a:pt x="174" y="110756"/>
                      <a:pt x="156" y="87732"/>
                      <a:pt x="174" y="76216"/>
                    </a:cubicBezTo>
                    <a:cubicBezTo>
                      <a:pt x="192" y="64429"/>
                      <a:pt x="3093" y="52904"/>
                      <a:pt x="12744" y="45316"/>
                    </a:cubicBezTo>
                    <a:cubicBezTo>
                      <a:pt x="18692" y="40639"/>
                      <a:pt x="25847" y="37756"/>
                      <a:pt x="32938" y="35278"/>
                    </a:cubicBezTo>
                    <a:cubicBezTo>
                      <a:pt x="39264" y="33061"/>
                      <a:pt x="45987" y="30285"/>
                      <a:pt x="50330" y="24942"/>
                    </a:cubicBezTo>
                    <a:cubicBezTo>
                      <a:pt x="53745" y="20734"/>
                      <a:pt x="54124" y="15696"/>
                      <a:pt x="54124" y="10506"/>
                    </a:cubicBezTo>
                    <a:lnTo>
                      <a:pt x="54124" y="134"/>
                    </a:lnTo>
                    <a:lnTo>
                      <a:pt x="70632" y="134"/>
                    </a:lnTo>
                    <a:lnTo>
                      <a:pt x="70632" y="81145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6D97CBD8-2644-9C81-5F3D-56D6F00EE93B}"/>
                  </a:ext>
                </a:extLst>
              </p:cNvPr>
              <p:cNvSpPr/>
              <p:nvPr/>
            </p:nvSpPr>
            <p:spPr>
              <a:xfrm flipV="1">
                <a:off x="10938726" y="1258224"/>
                <a:ext cx="141976" cy="141976"/>
              </a:xfrm>
              <a:custGeom>
                <a:avLst/>
                <a:gdLst>
                  <a:gd name="connsiteX0" fmla="*/ 181740 w 181657"/>
                  <a:gd name="connsiteY0" fmla="*/ 91013 h 181657"/>
                  <a:gd name="connsiteX1" fmla="*/ 90898 w 181657"/>
                  <a:gd name="connsiteY1" fmla="*/ 180 h 181657"/>
                  <a:gd name="connsiteX2" fmla="*/ 82 w 181657"/>
                  <a:gd name="connsiteY2" fmla="*/ 91013 h 181657"/>
                  <a:gd name="connsiteX3" fmla="*/ 90898 w 181657"/>
                  <a:gd name="connsiteY3" fmla="*/ 181837 h 181657"/>
                  <a:gd name="connsiteX4" fmla="*/ 181740 w 181657"/>
                  <a:gd name="connsiteY4" fmla="*/ 91013 h 181657"/>
                  <a:gd name="connsiteX5" fmla="*/ 90898 w 181657"/>
                  <a:gd name="connsiteY5" fmla="*/ 166698 h 181657"/>
                  <a:gd name="connsiteX6" fmla="*/ 15221 w 181657"/>
                  <a:gd name="connsiteY6" fmla="*/ 91013 h 181657"/>
                  <a:gd name="connsiteX7" fmla="*/ 90898 w 181657"/>
                  <a:gd name="connsiteY7" fmla="*/ 15328 h 181657"/>
                  <a:gd name="connsiteX8" fmla="*/ 166601 w 181657"/>
                  <a:gd name="connsiteY8" fmla="*/ 91013 h 181657"/>
                  <a:gd name="connsiteX9" fmla="*/ 90898 w 181657"/>
                  <a:gd name="connsiteY9" fmla="*/ 166698 h 18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657" h="181657">
                    <a:moveTo>
                      <a:pt x="181740" y="91013"/>
                    </a:moveTo>
                    <a:cubicBezTo>
                      <a:pt x="181740" y="40856"/>
                      <a:pt x="141054" y="180"/>
                      <a:pt x="90898" y="180"/>
                    </a:cubicBezTo>
                    <a:cubicBezTo>
                      <a:pt x="40732" y="180"/>
                      <a:pt x="82" y="40856"/>
                      <a:pt x="82" y="91013"/>
                    </a:cubicBezTo>
                    <a:cubicBezTo>
                      <a:pt x="82" y="141178"/>
                      <a:pt x="40732" y="181837"/>
                      <a:pt x="90898" y="181837"/>
                    </a:cubicBezTo>
                    <a:cubicBezTo>
                      <a:pt x="141054" y="181837"/>
                      <a:pt x="181740" y="141178"/>
                      <a:pt x="181740" y="91013"/>
                    </a:cubicBezTo>
                    <a:moveTo>
                      <a:pt x="90898" y="166698"/>
                    </a:moveTo>
                    <a:cubicBezTo>
                      <a:pt x="49103" y="166698"/>
                      <a:pt x="15221" y="132807"/>
                      <a:pt x="15221" y="91013"/>
                    </a:cubicBezTo>
                    <a:cubicBezTo>
                      <a:pt x="15221" y="49219"/>
                      <a:pt x="49103" y="15328"/>
                      <a:pt x="90898" y="15328"/>
                    </a:cubicBezTo>
                    <a:cubicBezTo>
                      <a:pt x="132710" y="15328"/>
                      <a:pt x="166601" y="49219"/>
                      <a:pt x="166601" y="91013"/>
                    </a:cubicBezTo>
                    <a:cubicBezTo>
                      <a:pt x="166601" y="132807"/>
                      <a:pt x="132710" y="166698"/>
                      <a:pt x="90898" y="166698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BC96D3D2-C1CA-7AD8-3084-C01F95DF6678}"/>
                  </a:ext>
                </a:extLst>
              </p:cNvPr>
              <p:cNvSpPr/>
              <p:nvPr/>
            </p:nvSpPr>
            <p:spPr>
              <a:xfrm flipV="1">
                <a:off x="11092535" y="1258224"/>
                <a:ext cx="141983" cy="141976"/>
              </a:xfrm>
              <a:custGeom>
                <a:avLst/>
                <a:gdLst>
                  <a:gd name="connsiteX0" fmla="*/ 181778 w 181666"/>
                  <a:gd name="connsiteY0" fmla="*/ 91013 h 181657"/>
                  <a:gd name="connsiteX1" fmla="*/ 90945 w 181666"/>
                  <a:gd name="connsiteY1" fmla="*/ 180 h 181657"/>
                  <a:gd name="connsiteX2" fmla="*/ 111 w 181666"/>
                  <a:gd name="connsiteY2" fmla="*/ 91013 h 181657"/>
                  <a:gd name="connsiteX3" fmla="*/ 90945 w 181666"/>
                  <a:gd name="connsiteY3" fmla="*/ 181837 h 181657"/>
                  <a:gd name="connsiteX4" fmla="*/ 181778 w 181666"/>
                  <a:gd name="connsiteY4" fmla="*/ 91013 h 181657"/>
                  <a:gd name="connsiteX5" fmla="*/ 90945 w 181666"/>
                  <a:gd name="connsiteY5" fmla="*/ 166698 h 181657"/>
                  <a:gd name="connsiteX6" fmla="*/ 15259 w 181666"/>
                  <a:gd name="connsiteY6" fmla="*/ 91013 h 181657"/>
                  <a:gd name="connsiteX7" fmla="*/ 90945 w 181666"/>
                  <a:gd name="connsiteY7" fmla="*/ 15328 h 181657"/>
                  <a:gd name="connsiteX8" fmla="*/ 166639 w 181666"/>
                  <a:gd name="connsiteY8" fmla="*/ 91013 h 181657"/>
                  <a:gd name="connsiteX9" fmla="*/ 90945 w 181666"/>
                  <a:gd name="connsiteY9" fmla="*/ 166698 h 181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666" h="181657">
                    <a:moveTo>
                      <a:pt x="181778" y="91013"/>
                    </a:moveTo>
                    <a:cubicBezTo>
                      <a:pt x="181778" y="40856"/>
                      <a:pt x="141101" y="180"/>
                      <a:pt x="90945" y="180"/>
                    </a:cubicBezTo>
                    <a:cubicBezTo>
                      <a:pt x="40779" y="180"/>
                      <a:pt x="111" y="40856"/>
                      <a:pt x="111" y="91013"/>
                    </a:cubicBezTo>
                    <a:cubicBezTo>
                      <a:pt x="111" y="141178"/>
                      <a:pt x="40779" y="181837"/>
                      <a:pt x="90945" y="181837"/>
                    </a:cubicBezTo>
                    <a:cubicBezTo>
                      <a:pt x="141101" y="181837"/>
                      <a:pt x="181778" y="141178"/>
                      <a:pt x="181778" y="91013"/>
                    </a:cubicBezTo>
                    <a:moveTo>
                      <a:pt x="90945" y="166698"/>
                    </a:moveTo>
                    <a:cubicBezTo>
                      <a:pt x="49133" y="166698"/>
                      <a:pt x="15259" y="132807"/>
                      <a:pt x="15259" y="91013"/>
                    </a:cubicBezTo>
                    <a:cubicBezTo>
                      <a:pt x="15259" y="49219"/>
                      <a:pt x="49133" y="15328"/>
                      <a:pt x="90945" y="15328"/>
                    </a:cubicBezTo>
                    <a:cubicBezTo>
                      <a:pt x="132748" y="15328"/>
                      <a:pt x="166639" y="49219"/>
                      <a:pt x="166639" y="91013"/>
                    </a:cubicBezTo>
                    <a:cubicBezTo>
                      <a:pt x="166639" y="132807"/>
                      <a:pt x="132748" y="166698"/>
                      <a:pt x="90945" y="166698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EDCAB3B3-8A91-529E-99B6-E9B49DCAF0E3}"/>
                  </a:ext>
                </a:extLst>
              </p:cNvPr>
              <p:cNvSpPr/>
              <p:nvPr/>
            </p:nvSpPr>
            <p:spPr>
              <a:xfrm flipV="1">
                <a:off x="10861833" y="1193176"/>
                <a:ext cx="141962" cy="141955"/>
              </a:xfrm>
              <a:custGeom>
                <a:avLst/>
                <a:gdLst>
                  <a:gd name="connsiteX0" fmla="*/ 90891 w 181639"/>
                  <a:gd name="connsiteY0" fmla="*/ 181808 h 181630"/>
                  <a:gd name="connsiteX1" fmla="*/ 58 w 181639"/>
                  <a:gd name="connsiteY1" fmla="*/ 91002 h 181630"/>
                  <a:gd name="connsiteX2" fmla="*/ 90891 w 181639"/>
                  <a:gd name="connsiteY2" fmla="*/ 177 h 181630"/>
                  <a:gd name="connsiteX3" fmla="*/ 98749 w 181639"/>
                  <a:gd name="connsiteY3" fmla="*/ 547 h 181630"/>
                  <a:gd name="connsiteX4" fmla="*/ 98442 w 181639"/>
                  <a:gd name="connsiteY4" fmla="*/ 7747 h 181630"/>
                  <a:gd name="connsiteX5" fmla="*/ 98812 w 181639"/>
                  <a:gd name="connsiteY5" fmla="*/ 15722 h 181630"/>
                  <a:gd name="connsiteX6" fmla="*/ 90891 w 181639"/>
                  <a:gd name="connsiteY6" fmla="*/ 15334 h 181630"/>
                  <a:gd name="connsiteX7" fmla="*/ 15188 w 181639"/>
                  <a:gd name="connsiteY7" fmla="*/ 91002 h 181630"/>
                  <a:gd name="connsiteX8" fmla="*/ 90891 w 181639"/>
                  <a:gd name="connsiteY8" fmla="*/ 166705 h 181630"/>
                  <a:gd name="connsiteX9" fmla="*/ 166576 w 181639"/>
                  <a:gd name="connsiteY9" fmla="*/ 91002 h 181630"/>
                  <a:gd name="connsiteX10" fmla="*/ 114437 w 181639"/>
                  <a:gd name="connsiteY10" fmla="*/ 19083 h 181630"/>
                  <a:gd name="connsiteX11" fmla="*/ 113581 w 181639"/>
                  <a:gd name="connsiteY11" fmla="*/ 7747 h 181630"/>
                  <a:gd name="connsiteX12" fmla="*/ 113734 w 181639"/>
                  <a:gd name="connsiteY12" fmla="*/ 3088 h 181630"/>
                  <a:gd name="connsiteX13" fmla="*/ 181697 w 181639"/>
                  <a:gd name="connsiteY13" fmla="*/ 91002 h 181630"/>
                  <a:gd name="connsiteX14" fmla="*/ 90891 w 181639"/>
                  <a:gd name="connsiteY14" fmla="*/ 181808 h 181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81639" h="181630">
                    <a:moveTo>
                      <a:pt x="90891" y="181808"/>
                    </a:moveTo>
                    <a:cubicBezTo>
                      <a:pt x="40716" y="181808"/>
                      <a:pt x="58" y="141167"/>
                      <a:pt x="58" y="91002"/>
                    </a:cubicBezTo>
                    <a:cubicBezTo>
                      <a:pt x="58" y="40845"/>
                      <a:pt x="40716" y="177"/>
                      <a:pt x="90891" y="177"/>
                    </a:cubicBezTo>
                    <a:cubicBezTo>
                      <a:pt x="93540" y="177"/>
                      <a:pt x="96144" y="331"/>
                      <a:pt x="98749" y="547"/>
                    </a:cubicBezTo>
                    <a:cubicBezTo>
                      <a:pt x="98568" y="2917"/>
                      <a:pt x="98442" y="5323"/>
                      <a:pt x="98442" y="7747"/>
                    </a:cubicBezTo>
                    <a:cubicBezTo>
                      <a:pt x="98442" y="10459"/>
                      <a:pt x="98595" y="13091"/>
                      <a:pt x="98812" y="15722"/>
                    </a:cubicBezTo>
                    <a:cubicBezTo>
                      <a:pt x="96199" y="15470"/>
                      <a:pt x="93567" y="15334"/>
                      <a:pt x="90891" y="15334"/>
                    </a:cubicBezTo>
                    <a:cubicBezTo>
                      <a:pt x="49079" y="15334"/>
                      <a:pt x="15188" y="49199"/>
                      <a:pt x="15188" y="91002"/>
                    </a:cubicBezTo>
                    <a:cubicBezTo>
                      <a:pt x="15188" y="132814"/>
                      <a:pt x="49079" y="166705"/>
                      <a:pt x="90891" y="166705"/>
                    </a:cubicBezTo>
                    <a:cubicBezTo>
                      <a:pt x="132685" y="166705"/>
                      <a:pt x="166576" y="132814"/>
                      <a:pt x="166576" y="91002"/>
                    </a:cubicBezTo>
                    <a:cubicBezTo>
                      <a:pt x="166576" y="57435"/>
                      <a:pt x="144715" y="28995"/>
                      <a:pt x="114437" y="19083"/>
                    </a:cubicBezTo>
                    <a:cubicBezTo>
                      <a:pt x="113888" y="15379"/>
                      <a:pt x="113581" y="11586"/>
                      <a:pt x="113581" y="7747"/>
                    </a:cubicBezTo>
                    <a:cubicBezTo>
                      <a:pt x="113581" y="6170"/>
                      <a:pt x="113644" y="4647"/>
                      <a:pt x="113734" y="3088"/>
                    </a:cubicBezTo>
                    <a:cubicBezTo>
                      <a:pt x="152834" y="13244"/>
                      <a:pt x="181697" y="48766"/>
                      <a:pt x="181697" y="91002"/>
                    </a:cubicBezTo>
                    <a:cubicBezTo>
                      <a:pt x="181697" y="141167"/>
                      <a:pt x="141047" y="181808"/>
                      <a:pt x="90891" y="181808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B885750F-8373-95C2-D415-90F1927F9AA9}"/>
                  </a:ext>
                </a:extLst>
              </p:cNvPr>
              <p:cNvSpPr/>
              <p:nvPr/>
            </p:nvSpPr>
            <p:spPr>
              <a:xfrm flipV="1">
                <a:off x="11169682" y="1193162"/>
                <a:ext cx="141722" cy="141969"/>
              </a:xfrm>
              <a:custGeom>
                <a:avLst/>
                <a:gdLst>
                  <a:gd name="connsiteX0" fmla="*/ 90625 w 181332"/>
                  <a:gd name="connsiteY0" fmla="*/ 181826 h 181648"/>
                  <a:gd name="connsiteX1" fmla="*/ 116 w 181332"/>
                  <a:gd name="connsiteY1" fmla="*/ 98238 h 181648"/>
                  <a:gd name="connsiteX2" fmla="*/ 15093 w 181332"/>
                  <a:gd name="connsiteY2" fmla="*/ 95660 h 181648"/>
                  <a:gd name="connsiteX3" fmla="*/ 90625 w 181332"/>
                  <a:gd name="connsiteY3" fmla="*/ 166705 h 181648"/>
                  <a:gd name="connsiteX4" fmla="*/ 166328 w 181332"/>
                  <a:gd name="connsiteY4" fmla="*/ 91020 h 181648"/>
                  <a:gd name="connsiteX5" fmla="*/ 90625 w 181332"/>
                  <a:gd name="connsiteY5" fmla="*/ 15334 h 181648"/>
                  <a:gd name="connsiteX6" fmla="*/ 15795 w 181332"/>
                  <a:gd name="connsiteY6" fmla="*/ 79674 h 181648"/>
                  <a:gd name="connsiteX7" fmla="*/ 170 w 181332"/>
                  <a:gd name="connsiteY7" fmla="*/ 83000 h 181648"/>
                  <a:gd name="connsiteX8" fmla="*/ 90625 w 181332"/>
                  <a:gd name="connsiteY8" fmla="*/ 177 h 181648"/>
                  <a:gd name="connsiteX9" fmla="*/ 181449 w 181332"/>
                  <a:gd name="connsiteY9" fmla="*/ 91020 h 181648"/>
                  <a:gd name="connsiteX10" fmla="*/ 90625 w 181332"/>
                  <a:gd name="connsiteY10" fmla="*/ 181826 h 18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81332" h="181648">
                    <a:moveTo>
                      <a:pt x="90625" y="181826"/>
                    </a:moveTo>
                    <a:cubicBezTo>
                      <a:pt x="42901" y="181826"/>
                      <a:pt x="3802" y="145024"/>
                      <a:pt x="116" y="98238"/>
                    </a:cubicBezTo>
                    <a:cubicBezTo>
                      <a:pt x="5234" y="97796"/>
                      <a:pt x="10245" y="96940"/>
                      <a:pt x="15093" y="95660"/>
                    </a:cubicBezTo>
                    <a:cubicBezTo>
                      <a:pt x="17499" y="135292"/>
                      <a:pt x="50399" y="166705"/>
                      <a:pt x="90625" y="166705"/>
                    </a:cubicBezTo>
                    <a:cubicBezTo>
                      <a:pt x="132446" y="166705"/>
                      <a:pt x="166328" y="132814"/>
                      <a:pt x="166328" y="91020"/>
                    </a:cubicBezTo>
                    <a:cubicBezTo>
                      <a:pt x="166328" y="49199"/>
                      <a:pt x="132446" y="15334"/>
                      <a:pt x="90625" y="15334"/>
                    </a:cubicBezTo>
                    <a:cubicBezTo>
                      <a:pt x="52696" y="15334"/>
                      <a:pt x="21247" y="43260"/>
                      <a:pt x="15795" y="79674"/>
                    </a:cubicBezTo>
                    <a:cubicBezTo>
                      <a:pt x="10803" y="81306"/>
                      <a:pt x="5559" y="82423"/>
                      <a:pt x="170" y="83000"/>
                    </a:cubicBezTo>
                    <a:cubicBezTo>
                      <a:pt x="4216" y="36610"/>
                      <a:pt x="43172" y="177"/>
                      <a:pt x="90625" y="177"/>
                    </a:cubicBezTo>
                    <a:cubicBezTo>
                      <a:pt x="140781" y="177"/>
                      <a:pt x="181449" y="40845"/>
                      <a:pt x="181449" y="91020"/>
                    </a:cubicBezTo>
                    <a:cubicBezTo>
                      <a:pt x="181449" y="141167"/>
                      <a:pt x="140781" y="181826"/>
                      <a:pt x="90625" y="181826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85710B43-4DDF-50E8-45AD-53959A9D0775}"/>
                  </a:ext>
                </a:extLst>
              </p:cNvPr>
              <p:cNvSpPr/>
              <p:nvPr/>
            </p:nvSpPr>
            <p:spPr>
              <a:xfrm flipV="1">
                <a:off x="11015873" y="1193162"/>
                <a:ext cx="141736" cy="139694"/>
              </a:xfrm>
              <a:custGeom>
                <a:avLst/>
                <a:gdLst>
                  <a:gd name="connsiteX0" fmla="*/ 90614 w 181350"/>
                  <a:gd name="connsiteY0" fmla="*/ 178915 h 178737"/>
                  <a:gd name="connsiteX1" fmla="*/ 87 w 181350"/>
                  <a:gd name="connsiteY1" fmla="*/ 95327 h 178737"/>
                  <a:gd name="connsiteX2" fmla="*/ 15082 w 181350"/>
                  <a:gd name="connsiteY2" fmla="*/ 92749 h 178737"/>
                  <a:gd name="connsiteX3" fmla="*/ 90614 w 181350"/>
                  <a:gd name="connsiteY3" fmla="*/ 163794 h 178737"/>
                  <a:gd name="connsiteX4" fmla="*/ 166299 w 181350"/>
                  <a:gd name="connsiteY4" fmla="*/ 88109 h 178737"/>
                  <a:gd name="connsiteX5" fmla="*/ 114178 w 181350"/>
                  <a:gd name="connsiteY5" fmla="*/ 16172 h 178737"/>
                  <a:gd name="connsiteX6" fmla="*/ 113322 w 181350"/>
                  <a:gd name="connsiteY6" fmla="*/ 4836 h 178737"/>
                  <a:gd name="connsiteX7" fmla="*/ 113475 w 181350"/>
                  <a:gd name="connsiteY7" fmla="*/ 177 h 178737"/>
                  <a:gd name="connsiteX8" fmla="*/ 181438 w 181350"/>
                  <a:gd name="connsiteY8" fmla="*/ 88109 h 178737"/>
                  <a:gd name="connsiteX9" fmla="*/ 90614 w 181350"/>
                  <a:gd name="connsiteY9" fmla="*/ 178915 h 178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1350" h="178737">
                    <a:moveTo>
                      <a:pt x="90614" y="178915"/>
                    </a:moveTo>
                    <a:cubicBezTo>
                      <a:pt x="42872" y="178915"/>
                      <a:pt x="3763" y="142068"/>
                      <a:pt x="87" y="95327"/>
                    </a:cubicBezTo>
                    <a:cubicBezTo>
                      <a:pt x="5223" y="94867"/>
                      <a:pt x="10215" y="93993"/>
                      <a:pt x="15082" y="92749"/>
                    </a:cubicBezTo>
                    <a:cubicBezTo>
                      <a:pt x="17488" y="132381"/>
                      <a:pt x="50369" y="163794"/>
                      <a:pt x="90614" y="163794"/>
                    </a:cubicBezTo>
                    <a:cubicBezTo>
                      <a:pt x="132417" y="163794"/>
                      <a:pt x="166299" y="129903"/>
                      <a:pt x="166299" y="88109"/>
                    </a:cubicBezTo>
                    <a:cubicBezTo>
                      <a:pt x="166299" y="54524"/>
                      <a:pt x="144438" y="26084"/>
                      <a:pt x="114178" y="16172"/>
                    </a:cubicBezTo>
                    <a:cubicBezTo>
                      <a:pt x="113637" y="12450"/>
                      <a:pt x="113322" y="8675"/>
                      <a:pt x="113322" y="4836"/>
                    </a:cubicBezTo>
                    <a:cubicBezTo>
                      <a:pt x="113322" y="3268"/>
                      <a:pt x="113367" y="1736"/>
                      <a:pt x="113475" y="177"/>
                    </a:cubicBezTo>
                    <a:cubicBezTo>
                      <a:pt x="152557" y="10333"/>
                      <a:pt x="181438" y="45855"/>
                      <a:pt x="181438" y="88109"/>
                    </a:cubicBezTo>
                    <a:cubicBezTo>
                      <a:pt x="181438" y="138256"/>
                      <a:pt x="140779" y="178915"/>
                      <a:pt x="90614" y="178915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23517180-6538-B95F-1481-55149C09BBFB}"/>
                  </a:ext>
                </a:extLst>
              </p:cNvPr>
              <p:cNvSpPr/>
              <p:nvPr/>
            </p:nvSpPr>
            <p:spPr>
              <a:xfrm flipV="1">
                <a:off x="11015923" y="1270408"/>
                <a:ext cx="76900" cy="64716"/>
              </a:xfrm>
              <a:custGeom>
                <a:avLst/>
                <a:gdLst>
                  <a:gd name="connsiteX0" fmla="*/ 98110 w 98393"/>
                  <a:gd name="connsiteY0" fmla="*/ 7740 h 82804"/>
                  <a:gd name="connsiteX1" fmla="*/ 98480 w 98393"/>
                  <a:gd name="connsiteY1" fmla="*/ 15715 h 82804"/>
                  <a:gd name="connsiteX2" fmla="*/ 90541 w 98393"/>
                  <a:gd name="connsiteY2" fmla="*/ 15328 h 82804"/>
                  <a:gd name="connsiteX3" fmla="*/ 15676 w 98393"/>
                  <a:gd name="connsiteY3" fmla="*/ 79659 h 82804"/>
                  <a:gd name="connsiteX4" fmla="*/ 86 w 98393"/>
                  <a:gd name="connsiteY4" fmla="*/ 82975 h 82804"/>
                  <a:gd name="connsiteX5" fmla="*/ 90541 w 98393"/>
                  <a:gd name="connsiteY5" fmla="*/ 171 h 82804"/>
                  <a:gd name="connsiteX6" fmla="*/ 98399 w 98393"/>
                  <a:gd name="connsiteY6" fmla="*/ 540 h 82804"/>
                  <a:gd name="connsiteX7" fmla="*/ 98110 w 98393"/>
                  <a:gd name="connsiteY7" fmla="*/ 7740 h 82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8393" h="82804">
                    <a:moveTo>
                      <a:pt x="98110" y="7740"/>
                    </a:moveTo>
                    <a:cubicBezTo>
                      <a:pt x="98110" y="10453"/>
                      <a:pt x="98245" y="13084"/>
                      <a:pt x="98480" y="15715"/>
                    </a:cubicBezTo>
                    <a:cubicBezTo>
                      <a:pt x="95857" y="15463"/>
                      <a:pt x="93217" y="15328"/>
                      <a:pt x="90541" y="15328"/>
                    </a:cubicBezTo>
                    <a:cubicBezTo>
                      <a:pt x="52586" y="15328"/>
                      <a:pt x="21163" y="43254"/>
                      <a:pt x="15676" y="79659"/>
                    </a:cubicBezTo>
                    <a:cubicBezTo>
                      <a:pt x="10683" y="81299"/>
                      <a:pt x="5475" y="82407"/>
                      <a:pt x="86" y="82975"/>
                    </a:cubicBezTo>
                    <a:cubicBezTo>
                      <a:pt x="4132" y="36603"/>
                      <a:pt x="43079" y="171"/>
                      <a:pt x="90541" y="171"/>
                    </a:cubicBezTo>
                    <a:cubicBezTo>
                      <a:pt x="93190" y="171"/>
                      <a:pt x="95812" y="324"/>
                      <a:pt x="98399" y="540"/>
                    </a:cubicBezTo>
                    <a:cubicBezTo>
                      <a:pt x="98200" y="2910"/>
                      <a:pt x="98110" y="5316"/>
                      <a:pt x="98110" y="774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C7CFC492-DD76-D7AA-D394-12CC35DDABE8}"/>
                  </a:ext>
                </a:extLst>
              </p:cNvPr>
              <p:cNvSpPr/>
              <p:nvPr/>
            </p:nvSpPr>
            <p:spPr>
              <a:xfrm flipV="1">
                <a:off x="11035939" y="879106"/>
                <a:ext cx="101360" cy="37392"/>
              </a:xfrm>
              <a:custGeom>
                <a:avLst/>
                <a:gdLst>
                  <a:gd name="connsiteX0" fmla="*/ 103919 w 129689"/>
                  <a:gd name="connsiteY0" fmla="*/ 45751 h 47843"/>
                  <a:gd name="connsiteX1" fmla="*/ 64936 w 129689"/>
                  <a:gd name="connsiteY1" fmla="*/ 38614 h 47843"/>
                  <a:gd name="connsiteX2" fmla="*/ 25953 w 129689"/>
                  <a:gd name="connsiteY2" fmla="*/ 45751 h 47843"/>
                  <a:gd name="connsiteX3" fmla="*/ 91 w 129689"/>
                  <a:gd name="connsiteY3" fmla="*/ 40921 h 47843"/>
                  <a:gd name="connsiteX4" fmla="*/ 64936 w 129689"/>
                  <a:gd name="connsiteY4" fmla="*/ 100 h 47843"/>
                  <a:gd name="connsiteX5" fmla="*/ 129781 w 129689"/>
                  <a:gd name="connsiteY5" fmla="*/ 40921 h 47843"/>
                  <a:gd name="connsiteX6" fmla="*/ 103919 w 129689"/>
                  <a:gd name="connsiteY6" fmla="*/ 45751 h 47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9689" h="47843">
                    <a:moveTo>
                      <a:pt x="103919" y="45751"/>
                    </a:moveTo>
                    <a:cubicBezTo>
                      <a:pt x="94421" y="49284"/>
                      <a:pt x="78444" y="49608"/>
                      <a:pt x="64936" y="38614"/>
                    </a:cubicBezTo>
                    <a:cubicBezTo>
                      <a:pt x="51428" y="49608"/>
                      <a:pt x="35451" y="49284"/>
                      <a:pt x="25953" y="45751"/>
                    </a:cubicBezTo>
                    <a:cubicBezTo>
                      <a:pt x="18014" y="42796"/>
                      <a:pt x="11788" y="40822"/>
                      <a:pt x="91" y="40921"/>
                    </a:cubicBezTo>
                    <a:cubicBezTo>
                      <a:pt x="11680" y="16762"/>
                      <a:pt x="36370" y="100"/>
                      <a:pt x="64936" y="100"/>
                    </a:cubicBezTo>
                    <a:cubicBezTo>
                      <a:pt x="93502" y="100"/>
                      <a:pt x="118192" y="16762"/>
                      <a:pt x="129781" y="40921"/>
                    </a:cubicBezTo>
                    <a:cubicBezTo>
                      <a:pt x="118084" y="40822"/>
                      <a:pt x="111857" y="42796"/>
                      <a:pt x="103919" y="45751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9C8FDFD1-21E0-0023-0367-F8AA40206923}"/>
                  </a:ext>
                </a:extLst>
              </p:cNvPr>
              <p:cNvSpPr/>
              <p:nvPr/>
            </p:nvSpPr>
            <p:spPr>
              <a:xfrm flipV="1">
                <a:off x="10809955" y="406401"/>
                <a:ext cx="553327" cy="546037"/>
              </a:xfrm>
              <a:custGeom>
                <a:avLst/>
                <a:gdLst>
                  <a:gd name="connsiteX0" fmla="*/ 354084 w 707976"/>
                  <a:gd name="connsiteY0" fmla="*/ 698745 h 698649"/>
                  <a:gd name="connsiteX1" fmla="*/ 87 w 707976"/>
                  <a:gd name="connsiteY1" fmla="*/ 344748 h 698649"/>
                  <a:gd name="connsiteX2" fmla="*/ 272965 w 707976"/>
                  <a:gd name="connsiteY2" fmla="*/ 95 h 698649"/>
                  <a:gd name="connsiteX3" fmla="*/ 157927 w 707976"/>
                  <a:gd name="connsiteY3" fmla="*/ 346775 h 698649"/>
                  <a:gd name="connsiteX4" fmla="*/ 249626 w 707976"/>
                  <a:gd name="connsiteY4" fmla="*/ 228079 h 698649"/>
                  <a:gd name="connsiteX5" fmla="*/ 364969 w 707976"/>
                  <a:gd name="connsiteY5" fmla="*/ 651580 h 698649"/>
                  <a:gd name="connsiteX6" fmla="*/ 464616 w 707976"/>
                  <a:gd name="connsiteY6" fmla="*/ 419460 h 698649"/>
                  <a:gd name="connsiteX7" fmla="*/ 480277 w 707976"/>
                  <a:gd name="connsiteY7" fmla="*/ 127839 h 698649"/>
                  <a:gd name="connsiteX8" fmla="*/ 570498 w 707976"/>
                  <a:gd name="connsiteY8" fmla="*/ 183735 h 698649"/>
                  <a:gd name="connsiteX9" fmla="*/ 435185 w 707976"/>
                  <a:gd name="connsiteY9" fmla="*/ 95 h 698649"/>
                  <a:gd name="connsiteX10" fmla="*/ 708063 w 707976"/>
                  <a:gd name="connsiteY10" fmla="*/ 344748 h 698649"/>
                  <a:gd name="connsiteX11" fmla="*/ 354084 w 707976"/>
                  <a:gd name="connsiteY11" fmla="*/ 698745 h 698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07976" h="698649">
                    <a:moveTo>
                      <a:pt x="354084" y="698745"/>
                    </a:moveTo>
                    <a:cubicBezTo>
                      <a:pt x="158585" y="698745"/>
                      <a:pt x="87" y="540255"/>
                      <a:pt x="87" y="344748"/>
                    </a:cubicBezTo>
                    <a:cubicBezTo>
                      <a:pt x="87" y="177166"/>
                      <a:pt x="116557" y="36771"/>
                      <a:pt x="272965" y="95"/>
                    </a:cubicBezTo>
                    <a:cubicBezTo>
                      <a:pt x="148673" y="66589"/>
                      <a:pt x="97994" y="219059"/>
                      <a:pt x="157927" y="346775"/>
                    </a:cubicBezTo>
                    <a:cubicBezTo>
                      <a:pt x="167615" y="296339"/>
                      <a:pt x="200497" y="251400"/>
                      <a:pt x="249626" y="228079"/>
                    </a:cubicBezTo>
                    <a:cubicBezTo>
                      <a:pt x="185547" y="377954"/>
                      <a:pt x="232730" y="554142"/>
                      <a:pt x="364969" y="651580"/>
                    </a:cubicBezTo>
                    <a:cubicBezTo>
                      <a:pt x="338954" y="562504"/>
                      <a:pt x="378910" y="480997"/>
                      <a:pt x="464616" y="419460"/>
                    </a:cubicBezTo>
                    <a:cubicBezTo>
                      <a:pt x="562649" y="349082"/>
                      <a:pt x="566794" y="205470"/>
                      <a:pt x="480277" y="127839"/>
                    </a:cubicBezTo>
                    <a:cubicBezTo>
                      <a:pt x="514646" y="135841"/>
                      <a:pt x="546618" y="154764"/>
                      <a:pt x="570498" y="183735"/>
                    </a:cubicBezTo>
                    <a:cubicBezTo>
                      <a:pt x="555764" y="107825"/>
                      <a:pt x="508167" y="39141"/>
                      <a:pt x="435185" y="95"/>
                    </a:cubicBezTo>
                    <a:cubicBezTo>
                      <a:pt x="591602" y="36771"/>
                      <a:pt x="708063" y="177166"/>
                      <a:pt x="708063" y="344748"/>
                    </a:cubicBezTo>
                    <a:cubicBezTo>
                      <a:pt x="708063" y="540255"/>
                      <a:pt x="549582" y="698745"/>
                      <a:pt x="354084" y="698745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37FA3E28-20AA-083B-0FD9-67EAC6F6382E}"/>
                  </a:ext>
                </a:extLst>
              </p:cNvPr>
              <p:cNvSpPr/>
              <p:nvPr/>
            </p:nvSpPr>
            <p:spPr>
              <a:xfrm flipV="1">
                <a:off x="11288389" y="932000"/>
                <a:ext cx="37446" cy="20452"/>
              </a:xfrm>
              <a:custGeom>
                <a:avLst/>
                <a:gdLst>
                  <a:gd name="connsiteX0" fmla="*/ 126 w 47912"/>
                  <a:gd name="connsiteY0" fmla="*/ 23257 h 26168"/>
                  <a:gd name="connsiteX1" fmla="*/ 6812 w 47912"/>
                  <a:gd name="connsiteY1" fmla="*/ 23257 h 26168"/>
                  <a:gd name="connsiteX2" fmla="*/ 6812 w 47912"/>
                  <a:gd name="connsiteY2" fmla="*/ 108 h 26168"/>
                  <a:gd name="connsiteX3" fmla="*/ 10029 w 47912"/>
                  <a:gd name="connsiteY3" fmla="*/ 108 h 26168"/>
                  <a:gd name="connsiteX4" fmla="*/ 10029 w 47912"/>
                  <a:gd name="connsiteY4" fmla="*/ 23257 h 26168"/>
                  <a:gd name="connsiteX5" fmla="*/ 16716 w 47912"/>
                  <a:gd name="connsiteY5" fmla="*/ 23257 h 26168"/>
                  <a:gd name="connsiteX6" fmla="*/ 16716 w 47912"/>
                  <a:gd name="connsiteY6" fmla="*/ 26276 h 26168"/>
                  <a:gd name="connsiteX7" fmla="*/ 126 w 47912"/>
                  <a:gd name="connsiteY7" fmla="*/ 26276 h 26168"/>
                  <a:gd name="connsiteX8" fmla="*/ 46308 w 47912"/>
                  <a:gd name="connsiteY8" fmla="*/ 26276 h 26168"/>
                  <a:gd name="connsiteX9" fmla="*/ 35396 w 47912"/>
                  <a:gd name="connsiteY9" fmla="*/ 20518 h 26168"/>
                  <a:gd name="connsiteX10" fmla="*/ 24483 w 47912"/>
                  <a:gd name="connsiteY10" fmla="*/ 26276 h 26168"/>
                  <a:gd name="connsiteX11" fmla="*/ 22753 w 47912"/>
                  <a:gd name="connsiteY11" fmla="*/ 26276 h 26168"/>
                  <a:gd name="connsiteX12" fmla="*/ 22753 w 47912"/>
                  <a:gd name="connsiteY12" fmla="*/ 108 h 26168"/>
                  <a:gd name="connsiteX13" fmla="*/ 25979 w 47912"/>
                  <a:gd name="connsiteY13" fmla="*/ 108 h 26168"/>
                  <a:gd name="connsiteX14" fmla="*/ 25979 w 47912"/>
                  <a:gd name="connsiteY14" fmla="*/ 23050 h 26168"/>
                  <a:gd name="connsiteX15" fmla="*/ 26096 w 47912"/>
                  <a:gd name="connsiteY15" fmla="*/ 23050 h 26168"/>
                  <a:gd name="connsiteX16" fmla="*/ 33792 w 47912"/>
                  <a:gd name="connsiteY16" fmla="*/ 14679 h 26168"/>
                  <a:gd name="connsiteX17" fmla="*/ 33792 w 47912"/>
                  <a:gd name="connsiteY17" fmla="*/ 8164 h 26168"/>
                  <a:gd name="connsiteX18" fmla="*/ 37009 w 47912"/>
                  <a:gd name="connsiteY18" fmla="*/ 8164 h 26168"/>
                  <a:gd name="connsiteX19" fmla="*/ 37009 w 47912"/>
                  <a:gd name="connsiteY19" fmla="*/ 14679 h 26168"/>
                  <a:gd name="connsiteX20" fmla="*/ 44695 w 47912"/>
                  <a:gd name="connsiteY20" fmla="*/ 23050 h 26168"/>
                  <a:gd name="connsiteX21" fmla="*/ 44813 w 47912"/>
                  <a:gd name="connsiteY21" fmla="*/ 23050 h 26168"/>
                  <a:gd name="connsiteX22" fmla="*/ 44813 w 47912"/>
                  <a:gd name="connsiteY22" fmla="*/ 108 h 26168"/>
                  <a:gd name="connsiteX23" fmla="*/ 48039 w 47912"/>
                  <a:gd name="connsiteY23" fmla="*/ 108 h 26168"/>
                  <a:gd name="connsiteX24" fmla="*/ 48039 w 47912"/>
                  <a:gd name="connsiteY24" fmla="*/ 26276 h 26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7912" h="26168">
                    <a:moveTo>
                      <a:pt x="126" y="23257"/>
                    </a:moveTo>
                    <a:lnTo>
                      <a:pt x="6812" y="23257"/>
                    </a:lnTo>
                    <a:lnTo>
                      <a:pt x="6812" y="108"/>
                    </a:lnTo>
                    <a:lnTo>
                      <a:pt x="10029" y="108"/>
                    </a:lnTo>
                    <a:lnTo>
                      <a:pt x="10029" y="23257"/>
                    </a:lnTo>
                    <a:lnTo>
                      <a:pt x="16716" y="23257"/>
                    </a:lnTo>
                    <a:lnTo>
                      <a:pt x="16716" y="26276"/>
                    </a:lnTo>
                    <a:lnTo>
                      <a:pt x="126" y="26276"/>
                    </a:lnTo>
                    <a:close/>
                    <a:moveTo>
                      <a:pt x="46308" y="26276"/>
                    </a:moveTo>
                    <a:cubicBezTo>
                      <a:pt x="41316" y="26276"/>
                      <a:pt x="37333" y="24104"/>
                      <a:pt x="35396" y="20518"/>
                    </a:cubicBezTo>
                    <a:cubicBezTo>
                      <a:pt x="33467" y="24104"/>
                      <a:pt x="29484" y="26276"/>
                      <a:pt x="24483" y="26276"/>
                    </a:cubicBezTo>
                    <a:lnTo>
                      <a:pt x="22753" y="26276"/>
                    </a:lnTo>
                    <a:lnTo>
                      <a:pt x="22753" y="108"/>
                    </a:lnTo>
                    <a:lnTo>
                      <a:pt x="25979" y="108"/>
                    </a:lnTo>
                    <a:lnTo>
                      <a:pt x="25979" y="23050"/>
                    </a:lnTo>
                    <a:lnTo>
                      <a:pt x="26096" y="23050"/>
                    </a:lnTo>
                    <a:cubicBezTo>
                      <a:pt x="30773" y="23050"/>
                      <a:pt x="33792" y="19752"/>
                      <a:pt x="33792" y="14679"/>
                    </a:cubicBezTo>
                    <a:lnTo>
                      <a:pt x="33792" y="8164"/>
                    </a:lnTo>
                    <a:lnTo>
                      <a:pt x="37009" y="8164"/>
                    </a:lnTo>
                    <a:lnTo>
                      <a:pt x="37009" y="14679"/>
                    </a:lnTo>
                    <a:cubicBezTo>
                      <a:pt x="37009" y="19752"/>
                      <a:pt x="40028" y="23050"/>
                      <a:pt x="44695" y="23050"/>
                    </a:cubicBezTo>
                    <a:lnTo>
                      <a:pt x="44813" y="23050"/>
                    </a:lnTo>
                    <a:lnTo>
                      <a:pt x="44813" y="108"/>
                    </a:lnTo>
                    <a:lnTo>
                      <a:pt x="48039" y="108"/>
                    </a:lnTo>
                    <a:lnTo>
                      <a:pt x="48039" y="26276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89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5" name="0b1e4940-b19b-4ae1-a1e7-7676c4ba06a8"/>
          <p:cNvSpPr>
            <a:spLocks noGrp="1"/>
          </p:cNvSpPr>
          <p:nvPr>
            <p:ph type="ctrTitle" hasCustomPrompt="1"/>
          </p:nvPr>
        </p:nvSpPr>
        <p:spPr>
          <a:xfrm>
            <a:off x="6083299" y="1092200"/>
            <a:ext cx="5435601" cy="2717799"/>
          </a:xfrm>
          <a:prstGeom prst="rect">
            <a:avLst/>
          </a:prstGeom>
          <a:noFill/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5400">
                <a:ln w="19050"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Click to add title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6083299" y="4917057"/>
            <a:ext cx="5435601" cy="276999"/>
          </a:xfrm>
          <a:prstGeom prst="rect">
            <a:avLst/>
          </a:prstGeom>
        </p:spPr>
        <p:txBody>
          <a:bodyPr wrap="square" lIns="90000">
            <a:normAutofit/>
          </a:bodyPr>
          <a:lstStyle>
            <a:lvl1pPr marL="0" indent="0" algn="r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zh-CN" altLang="en-US" dirty="0"/>
              <a:t>Presenter name</a:t>
            </a:r>
            <a:endParaRPr 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6083299" y="4625200"/>
            <a:ext cx="5435601" cy="276999"/>
          </a:xfrm>
          <a:prstGeom prst="rect">
            <a:avLst/>
          </a:prstGeom>
        </p:spPr>
        <p:txBody>
          <a:bodyPr wrap="none">
            <a:normAutofit/>
          </a:bodyPr>
          <a:lstStyle>
            <a:lvl1pPr marL="0" indent="0" algn="r">
              <a:lnSpc>
                <a:spcPct val="100000"/>
              </a:lnSpc>
              <a:buNone/>
              <a:defRPr sz="1200"/>
            </a:lvl1pPr>
          </a:lstStyle>
          <a:p>
            <a:pPr lvl="0"/>
            <a:r>
              <a:rPr lang="zh-CN" altLang="en-US" dirty="0"/>
              <a:t>OfficePLUS.cn</a:t>
            </a:r>
            <a:endParaRPr lang="en-US" dirty="0"/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5B14A67-8F01-DB98-4466-AA5736F412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247" t="6726" r="7510" b="9074"/>
          <a:stretch/>
        </p:blipFill>
        <p:spPr>
          <a:xfrm>
            <a:off x="764563" y="1462090"/>
            <a:ext cx="5273130" cy="4413616"/>
          </a:xfrm>
          <a:prstGeom prst="rect">
            <a:avLst/>
          </a:prstGeom>
          <a:effectLst>
            <a:outerShdw blurRad="50800" dist="38100" dir="2700000" sx="103000" sy="103000" algn="tl" rotWithShape="0">
              <a:schemeClr val="accent1">
                <a:lumMod val="50000"/>
                <a:alpha val="20000"/>
              </a:schemeClr>
            </a:outerShdw>
          </a:effec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ide Master">
    <p:bg>
      <p:bgPr>
        <a:gradFill>
          <a:gsLst>
            <a:gs pos="0">
              <a:schemeClr val="accent1"/>
            </a:gs>
            <a:gs pos="49000">
              <a:schemeClr val="accent1">
                <a:lumMod val="75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ab24480-bb51-4ccf-a4f6-052676c24cd6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vl="0"/>
            <a:r>
              <a:rPr lang="en-US"/>
              <a:t>Click to add title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9B630DCF-9E83-8887-9AEA-9853063D2F0E}"/>
              </a:ext>
            </a:extLst>
          </p:cNvPr>
          <p:cNvSpPr/>
          <p:nvPr userDrawn="1"/>
        </p:nvSpPr>
        <p:spPr>
          <a:xfrm>
            <a:off x="5699252" y="0"/>
            <a:ext cx="6492748" cy="6858000"/>
          </a:xfrm>
          <a:custGeom>
            <a:avLst/>
            <a:gdLst>
              <a:gd name="connsiteX0" fmla="*/ 1271704 w 6492748"/>
              <a:gd name="connsiteY0" fmla="*/ 6239080 h 6858000"/>
              <a:gd name="connsiteX1" fmla="*/ 1001135 w 6492748"/>
              <a:gd name="connsiteY1" fmla="*/ 6514141 h 6858000"/>
              <a:gd name="connsiteX2" fmla="*/ 1268879 w 6492748"/>
              <a:gd name="connsiteY2" fmla="*/ 6785378 h 6858000"/>
              <a:gd name="connsiteX3" fmla="*/ 1552919 w 6492748"/>
              <a:gd name="connsiteY3" fmla="*/ 6519297 h 6858000"/>
              <a:gd name="connsiteX4" fmla="*/ 1643056 w 6492748"/>
              <a:gd name="connsiteY4" fmla="*/ 5871720 h 6858000"/>
              <a:gd name="connsiteX5" fmla="*/ 1380465 w 6492748"/>
              <a:gd name="connsiteY5" fmla="*/ 6131317 h 6858000"/>
              <a:gd name="connsiteX6" fmla="*/ 1656027 w 6492748"/>
              <a:gd name="connsiteY6" fmla="*/ 6420182 h 6858000"/>
              <a:gd name="connsiteX7" fmla="*/ 1926931 w 6492748"/>
              <a:gd name="connsiteY7" fmla="*/ 6152269 h 6858000"/>
              <a:gd name="connsiteX8" fmla="*/ 888549 w 6492748"/>
              <a:gd name="connsiteY8" fmla="*/ 5866232 h 6858000"/>
              <a:gd name="connsiteX9" fmla="*/ 616978 w 6492748"/>
              <a:gd name="connsiteY9" fmla="*/ 6137801 h 6858000"/>
              <a:gd name="connsiteX10" fmla="*/ 887882 w 6492748"/>
              <a:gd name="connsiteY10" fmla="*/ 6429327 h 6858000"/>
              <a:gd name="connsiteX11" fmla="*/ 1170594 w 6492748"/>
              <a:gd name="connsiteY11" fmla="*/ 6152105 h 6858000"/>
              <a:gd name="connsiteX12" fmla="*/ 2010747 w 6492748"/>
              <a:gd name="connsiteY12" fmla="*/ 5498707 h 6858000"/>
              <a:gd name="connsiteX13" fmla="*/ 1748656 w 6492748"/>
              <a:gd name="connsiteY13" fmla="*/ 5748492 h 6858000"/>
              <a:gd name="connsiteX14" fmla="*/ 2016734 w 6492748"/>
              <a:gd name="connsiteY14" fmla="*/ 6043843 h 6858000"/>
              <a:gd name="connsiteX15" fmla="*/ 2297950 w 6492748"/>
              <a:gd name="connsiteY15" fmla="*/ 5776097 h 6858000"/>
              <a:gd name="connsiteX16" fmla="*/ 1277360 w 6492748"/>
              <a:gd name="connsiteY16" fmla="*/ 5496712 h 6858000"/>
              <a:gd name="connsiteX17" fmla="*/ 991487 w 6492748"/>
              <a:gd name="connsiteY17" fmla="*/ 5785244 h 6858000"/>
              <a:gd name="connsiteX18" fmla="*/ 1264221 w 6492748"/>
              <a:gd name="connsiteY18" fmla="*/ 6056316 h 6858000"/>
              <a:gd name="connsiteX19" fmla="*/ 1264221 w 6492748"/>
              <a:gd name="connsiteY19" fmla="*/ 6057479 h 6858000"/>
              <a:gd name="connsiteX20" fmla="*/ 1545770 w 6492748"/>
              <a:gd name="connsiteY20" fmla="*/ 5774766 h 6858000"/>
              <a:gd name="connsiteX21" fmla="*/ 5016138 w 6492748"/>
              <a:gd name="connsiteY21" fmla="*/ 5417220 h 6858000"/>
              <a:gd name="connsiteX22" fmla="*/ 4937146 w 6492748"/>
              <a:gd name="connsiteY22" fmla="*/ 5803869 h 6858000"/>
              <a:gd name="connsiteX23" fmla="*/ 4930327 w 6492748"/>
              <a:gd name="connsiteY23" fmla="*/ 5869226 h 6858000"/>
              <a:gd name="connsiteX24" fmla="*/ 5268584 w 6492748"/>
              <a:gd name="connsiteY24" fmla="*/ 6317407 h 6858000"/>
              <a:gd name="connsiteX25" fmla="*/ 5268584 w 6492748"/>
              <a:gd name="connsiteY25" fmla="*/ 6317241 h 6858000"/>
              <a:gd name="connsiteX26" fmla="*/ 5016138 w 6492748"/>
              <a:gd name="connsiteY26" fmla="*/ 5417220 h 6858000"/>
              <a:gd name="connsiteX27" fmla="*/ 1641393 w 6492748"/>
              <a:gd name="connsiteY27" fmla="*/ 5123697 h 6858000"/>
              <a:gd name="connsiteX28" fmla="*/ 1379635 w 6492748"/>
              <a:gd name="connsiteY28" fmla="*/ 5378472 h 6858000"/>
              <a:gd name="connsiteX29" fmla="*/ 1651704 w 6492748"/>
              <a:gd name="connsiteY29" fmla="*/ 5670329 h 6858000"/>
              <a:gd name="connsiteX30" fmla="*/ 1917452 w 6492748"/>
              <a:gd name="connsiteY30" fmla="*/ 5409071 h 6858000"/>
              <a:gd name="connsiteX31" fmla="*/ 2390578 w 6492748"/>
              <a:gd name="connsiteY31" fmla="*/ 5113720 h 6858000"/>
              <a:gd name="connsiteX32" fmla="*/ 2122168 w 6492748"/>
              <a:gd name="connsiteY32" fmla="*/ 5374978 h 6858000"/>
              <a:gd name="connsiteX33" fmla="*/ 2399892 w 6492748"/>
              <a:gd name="connsiteY33" fmla="*/ 5674320 h 6858000"/>
              <a:gd name="connsiteX34" fmla="*/ 2674455 w 6492748"/>
              <a:gd name="connsiteY34" fmla="*/ 5401089 h 6858000"/>
              <a:gd name="connsiteX35" fmla="*/ 4090075 w 6492748"/>
              <a:gd name="connsiteY35" fmla="*/ 5093780 h 6858000"/>
              <a:gd name="connsiteX36" fmla="*/ 3983743 w 6492748"/>
              <a:gd name="connsiteY36" fmla="*/ 5115216 h 6858000"/>
              <a:gd name="connsiteX37" fmla="*/ 3616715 w 6492748"/>
              <a:gd name="connsiteY37" fmla="*/ 5299313 h 6858000"/>
              <a:gd name="connsiteX38" fmla="*/ 3306398 w 6492748"/>
              <a:gd name="connsiteY38" fmla="*/ 6516968 h 6858000"/>
              <a:gd name="connsiteX39" fmla="*/ 3524253 w 6492748"/>
              <a:gd name="connsiteY39" fmla="*/ 6329047 h 6858000"/>
              <a:gd name="connsiteX40" fmla="*/ 4326156 w 6492748"/>
              <a:gd name="connsiteY40" fmla="*/ 5945059 h 6858000"/>
              <a:gd name="connsiteX41" fmla="*/ 4585584 w 6492748"/>
              <a:gd name="connsiteY41" fmla="*/ 5725875 h 6858000"/>
              <a:gd name="connsiteX42" fmla="*/ 4591905 w 6492748"/>
              <a:gd name="connsiteY42" fmla="*/ 5514339 h 6858000"/>
              <a:gd name="connsiteX43" fmla="*/ 4090075 w 6492748"/>
              <a:gd name="connsiteY43" fmla="*/ 5093780 h 6858000"/>
              <a:gd name="connsiteX44" fmla="*/ 4257972 w 6492748"/>
              <a:gd name="connsiteY44" fmla="*/ 4966210 h 6858000"/>
              <a:gd name="connsiteX45" fmla="*/ 5410438 w 6492748"/>
              <a:gd name="connsiteY45" fmla="*/ 6121338 h 6858000"/>
              <a:gd name="connsiteX46" fmla="*/ 5212686 w 6492748"/>
              <a:gd name="connsiteY46" fmla="*/ 6766209 h 6858000"/>
              <a:gd name="connsiteX47" fmla="*/ 5136769 w 6492748"/>
              <a:gd name="connsiteY47" fmla="*/ 6858000 h 6858000"/>
              <a:gd name="connsiteX48" fmla="*/ 4989267 w 6492748"/>
              <a:gd name="connsiteY48" fmla="*/ 6858000 h 6858000"/>
              <a:gd name="connsiteX49" fmla="*/ 4999176 w 6492748"/>
              <a:gd name="connsiteY49" fmla="*/ 6848240 h 6858000"/>
              <a:gd name="connsiteX50" fmla="*/ 4999176 w 6492748"/>
              <a:gd name="connsiteY50" fmla="*/ 6847575 h 6858000"/>
              <a:gd name="connsiteX51" fmla="*/ 4844184 w 6492748"/>
              <a:gd name="connsiteY51" fmla="*/ 6383428 h 6858000"/>
              <a:gd name="connsiteX52" fmla="*/ 4713305 w 6492748"/>
              <a:gd name="connsiteY52" fmla="*/ 6285809 h 6858000"/>
              <a:gd name="connsiteX53" fmla="*/ 4075042 w 6492748"/>
              <a:gd name="connsiteY53" fmla="*/ 6580163 h 6858000"/>
              <a:gd name="connsiteX54" fmla="*/ 3796566 w 6492748"/>
              <a:gd name="connsiteY54" fmla="*/ 6825709 h 6858000"/>
              <a:gd name="connsiteX55" fmla="*/ 3730260 w 6492748"/>
              <a:gd name="connsiteY55" fmla="*/ 6858000 h 6858000"/>
              <a:gd name="connsiteX56" fmla="*/ 3376508 w 6492748"/>
              <a:gd name="connsiteY56" fmla="*/ 6858000 h 6858000"/>
              <a:gd name="connsiteX57" fmla="*/ 3299173 w 6492748"/>
              <a:gd name="connsiteY57" fmla="*/ 6764040 h 6858000"/>
              <a:gd name="connsiteX58" fmla="*/ 3102847 w 6492748"/>
              <a:gd name="connsiteY58" fmla="*/ 6118678 h 6858000"/>
              <a:gd name="connsiteX59" fmla="*/ 3102847 w 6492748"/>
              <a:gd name="connsiteY59" fmla="*/ 6118345 h 6858000"/>
              <a:gd name="connsiteX60" fmla="*/ 4257972 w 6492748"/>
              <a:gd name="connsiteY60" fmla="*/ 4966210 h 6858000"/>
              <a:gd name="connsiteX61" fmla="*/ 2767750 w 6492748"/>
              <a:gd name="connsiteY61" fmla="*/ 4724908 h 6858000"/>
              <a:gd name="connsiteX62" fmla="*/ 2481711 w 6492748"/>
              <a:gd name="connsiteY62" fmla="*/ 5011944 h 6858000"/>
              <a:gd name="connsiteX63" fmla="*/ 2767250 w 6492748"/>
              <a:gd name="connsiteY63" fmla="*/ 5294655 h 6858000"/>
              <a:gd name="connsiteX64" fmla="*/ 3034828 w 6492748"/>
              <a:gd name="connsiteY64" fmla="*/ 5026079 h 6858000"/>
              <a:gd name="connsiteX65" fmla="*/ 2767750 w 6492748"/>
              <a:gd name="connsiteY65" fmla="*/ 4724908 h 6858000"/>
              <a:gd name="connsiteX66" fmla="*/ 2019229 w 6492748"/>
              <a:gd name="connsiteY66" fmla="*/ 4722913 h 6858000"/>
              <a:gd name="connsiteX67" fmla="*/ 1739012 w 6492748"/>
              <a:gd name="connsiteY67" fmla="*/ 5001134 h 6858000"/>
              <a:gd name="connsiteX68" fmla="*/ 2016567 w 6492748"/>
              <a:gd name="connsiteY68" fmla="*/ 5294322 h 6858000"/>
              <a:gd name="connsiteX69" fmla="*/ 2296950 w 6492748"/>
              <a:gd name="connsiteY69" fmla="*/ 5016268 h 6858000"/>
              <a:gd name="connsiteX70" fmla="*/ 2397397 w 6492748"/>
              <a:gd name="connsiteY70" fmla="*/ 4376841 h 6858000"/>
              <a:gd name="connsiteX71" fmla="*/ 2117844 w 6492748"/>
              <a:gd name="connsiteY71" fmla="*/ 4642923 h 6858000"/>
              <a:gd name="connsiteX72" fmla="*/ 2390744 w 6492748"/>
              <a:gd name="connsiteY72" fmla="*/ 4921477 h 6858000"/>
              <a:gd name="connsiteX73" fmla="*/ 2655496 w 6492748"/>
              <a:gd name="connsiteY73" fmla="*/ 4652234 h 6858000"/>
              <a:gd name="connsiteX74" fmla="*/ 3162881 w 6492748"/>
              <a:gd name="connsiteY74" fmla="*/ 4358713 h 6858000"/>
              <a:gd name="connsiteX75" fmla="*/ 2865036 w 6492748"/>
              <a:gd name="connsiteY75" fmla="*/ 4637767 h 6858000"/>
              <a:gd name="connsiteX76" fmla="*/ 3144089 w 6492748"/>
              <a:gd name="connsiteY76" fmla="*/ 4920478 h 6858000"/>
              <a:gd name="connsiteX77" fmla="*/ 3432288 w 6492748"/>
              <a:gd name="connsiteY77" fmla="*/ 4635272 h 6858000"/>
              <a:gd name="connsiteX78" fmla="*/ 2772240 w 6492748"/>
              <a:gd name="connsiteY78" fmla="*/ 3991854 h 6858000"/>
              <a:gd name="connsiteX79" fmla="*/ 2493353 w 6492748"/>
              <a:gd name="connsiteY79" fmla="*/ 4269409 h 6858000"/>
              <a:gd name="connsiteX80" fmla="*/ 2764092 w 6492748"/>
              <a:gd name="connsiteY80" fmla="*/ 4537986 h 6858000"/>
              <a:gd name="connsiteX81" fmla="*/ 3033165 w 6492748"/>
              <a:gd name="connsiteY81" fmla="*/ 4271904 h 6858000"/>
              <a:gd name="connsiteX82" fmla="*/ 3527079 w 6492748"/>
              <a:gd name="connsiteY82" fmla="*/ 3971730 h 6858000"/>
              <a:gd name="connsiteX83" fmla="*/ 3244367 w 6492748"/>
              <a:gd name="connsiteY83" fmla="*/ 4254442 h 6858000"/>
              <a:gd name="connsiteX84" fmla="*/ 3511447 w 6492748"/>
              <a:gd name="connsiteY84" fmla="*/ 4524515 h 6858000"/>
              <a:gd name="connsiteX85" fmla="*/ 3785511 w 6492748"/>
              <a:gd name="connsiteY85" fmla="*/ 4260595 h 6858000"/>
              <a:gd name="connsiteX86" fmla="*/ 3162549 w 6492748"/>
              <a:gd name="connsiteY86" fmla="*/ 3603872 h 6858000"/>
              <a:gd name="connsiteX87" fmla="*/ 2874514 w 6492748"/>
              <a:gd name="connsiteY87" fmla="*/ 3881929 h 6858000"/>
              <a:gd name="connsiteX88" fmla="*/ 3149743 w 6492748"/>
              <a:gd name="connsiteY88" fmla="*/ 4172123 h 6858000"/>
              <a:gd name="connsiteX89" fmla="*/ 3423807 w 6492748"/>
              <a:gd name="connsiteY89" fmla="*/ 3891740 h 6858000"/>
              <a:gd name="connsiteX90" fmla="*/ 3910570 w 6492748"/>
              <a:gd name="connsiteY90" fmla="*/ 3600879 h 6858000"/>
              <a:gd name="connsiteX91" fmla="*/ 3627858 w 6492748"/>
              <a:gd name="connsiteY91" fmla="*/ 3890575 h 6858000"/>
              <a:gd name="connsiteX92" fmla="*/ 3891945 w 6492748"/>
              <a:gd name="connsiteY92" fmla="*/ 4158321 h 6858000"/>
              <a:gd name="connsiteX93" fmla="*/ 4178814 w 6492748"/>
              <a:gd name="connsiteY93" fmla="*/ 3882592 h 6858000"/>
              <a:gd name="connsiteX94" fmla="*/ 4284248 w 6492748"/>
              <a:gd name="connsiteY94" fmla="*/ 3230027 h 6858000"/>
              <a:gd name="connsiteX95" fmla="*/ 4006858 w 6492748"/>
              <a:gd name="connsiteY95" fmla="*/ 3504092 h 6858000"/>
              <a:gd name="connsiteX96" fmla="*/ 4287076 w 6492748"/>
              <a:gd name="connsiteY96" fmla="*/ 3778321 h 6858000"/>
              <a:gd name="connsiteX97" fmla="*/ 4562469 w 6492748"/>
              <a:gd name="connsiteY97" fmla="*/ 3512240 h 6858000"/>
              <a:gd name="connsiteX98" fmla="*/ 3524420 w 6492748"/>
              <a:gd name="connsiteY98" fmla="*/ 3220549 h 6858000"/>
              <a:gd name="connsiteX99" fmla="*/ 3244036 w 6492748"/>
              <a:gd name="connsiteY99" fmla="*/ 3502096 h 6858000"/>
              <a:gd name="connsiteX100" fmla="*/ 3530739 w 6492748"/>
              <a:gd name="connsiteY100" fmla="*/ 3783811 h 6858000"/>
              <a:gd name="connsiteX101" fmla="*/ 3807131 w 6492748"/>
              <a:gd name="connsiteY101" fmla="*/ 3515067 h 6858000"/>
              <a:gd name="connsiteX102" fmla="*/ 3918718 w 6492748"/>
              <a:gd name="connsiteY102" fmla="*/ 2858012 h 6858000"/>
              <a:gd name="connsiteX103" fmla="*/ 3623368 w 6492748"/>
              <a:gd name="connsiteY103" fmla="*/ 3142719 h 6858000"/>
              <a:gd name="connsiteX104" fmla="*/ 3884626 w 6492748"/>
              <a:gd name="connsiteY104" fmla="*/ 3403148 h 6858000"/>
              <a:gd name="connsiteX105" fmla="*/ 4182971 w 6492748"/>
              <a:gd name="connsiteY105" fmla="*/ 3132409 h 6858000"/>
              <a:gd name="connsiteX106" fmla="*/ 3918718 w 6492748"/>
              <a:gd name="connsiteY106" fmla="*/ 2858012 h 6858000"/>
              <a:gd name="connsiteX107" fmla="*/ 4663082 w 6492748"/>
              <a:gd name="connsiteY107" fmla="*/ 2857346 h 6858000"/>
              <a:gd name="connsiteX108" fmla="*/ 4378042 w 6492748"/>
              <a:gd name="connsiteY108" fmla="*/ 3121931 h 6858000"/>
              <a:gd name="connsiteX109" fmla="*/ 4651110 w 6492748"/>
              <a:gd name="connsiteY109" fmla="*/ 3408802 h 6858000"/>
              <a:gd name="connsiteX110" fmla="*/ 4944464 w 6492748"/>
              <a:gd name="connsiteY110" fmla="*/ 3127920 h 6858000"/>
              <a:gd name="connsiteX111" fmla="*/ 5049399 w 6492748"/>
              <a:gd name="connsiteY111" fmla="*/ 2481174 h 6858000"/>
              <a:gd name="connsiteX112" fmla="*/ 4772674 w 6492748"/>
              <a:gd name="connsiteY112" fmla="*/ 2754241 h 6858000"/>
              <a:gd name="connsiteX113" fmla="*/ 5036261 w 6492748"/>
              <a:gd name="connsiteY113" fmla="*/ 3039447 h 6858000"/>
              <a:gd name="connsiteX114" fmla="*/ 5311656 w 6492748"/>
              <a:gd name="connsiteY114" fmla="*/ 2759727 h 6858000"/>
              <a:gd name="connsiteX115" fmla="*/ 4290568 w 6492748"/>
              <a:gd name="connsiteY115" fmla="*/ 2478014 h 6858000"/>
              <a:gd name="connsiteX116" fmla="*/ 4012013 w 6492748"/>
              <a:gd name="connsiteY116" fmla="*/ 2736945 h 6858000"/>
              <a:gd name="connsiteX117" fmla="*/ 4276432 w 6492748"/>
              <a:gd name="connsiteY117" fmla="*/ 3015998 h 6858000"/>
              <a:gd name="connsiteX118" fmla="*/ 4571283 w 6492748"/>
              <a:gd name="connsiteY118" fmla="*/ 2753243 h 6858000"/>
              <a:gd name="connsiteX119" fmla="*/ 5407113 w 6492748"/>
              <a:gd name="connsiteY119" fmla="*/ 2099847 h 6858000"/>
              <a:gd name="connsiteX120" fmla="*/ 5139702 w 6492748"/>
              <a:gd name="connsiteY120" fmla="*/ 2357447 h 6858000"/>
              <a:gd name="connsiteX121" fmla="*/ 5140365 w 6492748"/>
              <a:gd name="connsiteY121" fmla="*/ 2357114 h 6858000"/>
              <a:gd name="connsiteX122" fmla="*/ 5413100 w 6492748"/>
              <a:gd name="connsiteY122" fmla="*/ 2644649 h 6858000"/>
              <a:gd name="connsiteX123" fmla="*/ 5683505 w 6492748"/>
              <a:gd name="connsiteY123" fmla="*/ 2392869 h 6858000"/>
              <a:gd name="connsiteX124" fmla="*/ 4657096 w 6492748"/>
              <a:gd name="connsiteY124" fmla="*/ 2090035 h 6858000"/>
              <a:gd name="connsiteX125" fmla="*/ 4377045 w 6492748"/>
              <a:gd name="connsiteY125" fmla="*/ 2363766 h 6858000"/>
              <a:gd name="connsiteX126" fmla="*/ 4658259 w 6492748"/>
              <a:gd name="connsiteY126" fmla="*/ 2649637 h 6858000"/>
              <a:gd name="connsiteX127" fmla="*/ 4938477 w 6492748"/>
              <a:gd name="connsiteY127" fmla="*/ 2386716 h 6858000"/>
              <a:gd name="connsiteX128" fmla="*/ 6304306 w 6492748"/>
              <a:gd name="connsiteY128" fmla="*/ 2080222 h 6858000"/>
              <a:gd name="connsiteX129" fmla="*/ 6492748 w 6492748"/>
              <a:gd name="connsiteY129" fmla="*/ 2268341 h 6858000"/>
              <a:gd name="connsiteX130" fmla="*/ 6492748 w 6492748"/>
              <a:gd name="connsiteY130" fmla="*/ 2406154 h 6858000"/>
              <a:gd name="connsiteX131" fmla="*/ 6230469 w 6492748"/>
              <a:gd name="connsiteY131" fmla="*/ 2169859 h 6858000"/>
              <a:gd name="connsiteX132" fmla="*/ 5016638 w 6492748"/>
              <a:gd name="connsiteY132" fmla="*/ 1723174 h 6858000"/>
              <a:gd name="connsiteX133" fmla="*/ 4764192 w 6492748"/>
              <a:gd name="connsiteY133" fmla="*/ 1974455 h 6858000"/>
              <a:gd name="connsiteX134" fmla="*/ 5033268 w 6492748"/>
              <a:gd name="connsiteY134" fmla="*/ 2264151 h 6858000"/>
              <a:gd name="connsiteX135" fmla="*/ 5299350 w 6492748"/>
              <a:gd name="connsiteY135" fmla="*/ 2017195 h 6858000"/>
              <a:gd name="connsiteX136" fmla="*/ 5793263 w 6492748"/>
              <a:gd name="connsiteY136" fmla="*/ 1717187 h 6858000"/>
              <a:gd name="connsiteX137" fmla="*/ 5514876 w 6492748"/>
              <a:gd name="connsiteY137" fmla="*/ 1981940 h 6858000"/>
              <a:gd name="connsiteX138" fmla="*/ 5784782 w 6492748"/>
              <a:gd name="connsiteY138" fmla="*/ 2280283 h 6858000"/>
              <a:gd name="connsiteX139" fmla="*/ 6055020 w 6492748"/>
              <a:gd name="connsiteY139" fmla="*/ 2017858 h 6858000"/>
              <a:gd name="connsiteX140" fmla="*/ 1932419 w 6492748"/>
              <a:gd name="connsiteY140" fmla="*/ 1680767 h 6858000"/>
              <a:gd name="connsiteX141" fmla="*/ 172955 w 6492748"/>
              <a:gd name="connsiteY141" fmla="*/ 3440399 h 6858000"/>
              <a:gd name="connsiteX142" fmla="*/ 980347 w 6492748"/>
              <a:gd name="connsiteY142" fmla="*/ 4250117 h 6858000"/>
              <a:gd name="connsiteX143" fmla="*/ 2740477 w 6492748"/>
              <a:gd name="connsiteY143" fmla="*/ 2488825 h 6858000"/>
              <a:gd name="connsiteX144" fmla="*/ 1932419 w 6492748"/>
              <a:gd name="connsiteY144" fmla="*/ 1680767 h 6858000"/>
              <a:gd name="connsiteX145" fmla="*/ 6176422 w 6492748"/>
              <a:gd name="connsiteY145" fmla="*/ 1349163 h 6858000"/>
              <a:gd name="connsiteX146" fmla="*/ 5891880 w 6492748"/>
              <a:gd name="connsiteY146" fmla="*/ 1620401 h 6858000"/>
              <a:gd name="connsiteX147" fmla="*/ 6151144 w 6492748"/>
              <a:gd name="connsiteY147" fmla="*/ 1898455 h 6858000"/>
              <a:gd name="connsiteX148" fmla="*/ 6430530 w 6492748"/>
              <a:gd name="connsiteY148" fmla="*/ 1621897 h 6858000"/>
              <a:gd name="connsiteX149" fmla="*/ 6176422 w 6492748"/>
              <a:gd name="connsiteY149" fmla="*/ 1349163 h 6858000"/>
              <a:gd name="connsiteX150" fmla="*/ 5407778 w 6492748"/>
              <a:gd name="connsiteY150" fmla="*/ 1332367 h 6858000"/>
              <a:gd name="connsiteX151" fmla="*/ 5128725 w 6492748"/>
              <a:gd name="connsiteY151" fmla="*/ 1612750 h 6858000"/>
              <a:gd name="connsiteX152" fmla="*/ 5407946 w 6492748"/>
              <a:gd name="connsiteY152" fmla="*/ 1909430 h 6858000"/>
              <a:gd name="connsiteX153" fmla="*/ 5690490 w 6492748"/>
              <a:gd name="connsiteY153" fmla="*/ 1630378 h 6858000"/>
              <a:gd name="connsiteX154" fmla="*/ 5792432 w 6492748"/>
              <a:gd name="connsiteY154" fmla="*/ 962513 h 6858000"/>
              <a:gd name="connsiteX155" fmla="*/ 5508890 w 6492748"/>
              <a:gd name="connsiteY155" fmla="*/ 1233085 h 6858000"/>
              <a:gd name="connsiteX156" fmla="*/ 5774970 w 6492748"/>
              <a:gd name="connsiteY156" fmla="*/ 1519622 h 6858000"/>
              <a:gd name="connsiteX157" fmla="*/ 6050200 w 6492748"/>
              <a:gd name="connsiteY157" fmla="*/ 1240069 h 6858000"/>
              <a:gd name="connsiteX158" fmla="*/ 6161953 w 6492748"/>
              <a:gd name="connsiteY158" fmla="*/ 589832 h 6858000"/>
              <a:gd name="connsiteX159" fmla="*/ 5888720 w 6492748"/>
              <a:gd name="connsiteY159" fmla="*/ 872544 h 6858000"/>
              <a:gd name="connsiteX160" fmla="*/ 6157463 w 6492748"/>
              <a:gd name="connsiteY160" fmla="*/ 1141453 h 6858000"/>
              <a:gd name="connsiteX161" fmla="*/ 6428036 w 6492748"/>
              <a:gd name="connsiteY161" fmla="*/ 875371 h 6858000"/>
              <a:gd name="connsiteX162" fmla="*/ 2373283 w 6492748"/>
              <a:gd name="connsiteY162" fmla="*/ 530964 h 6858000"/>
              <a:gd name="connsiteX163" fmla="*/ 2635705 w 6492748"/>
              <a:gd name="connsiteY163" fmla="*/ 1454764 h 6858000"/>
              <a:gd name="connsiteX164" fmla="*/ 2724345 w 6492748"/>
              <a:gd name="connsiteY164" fmla="*/ 1042173 h 6858000"/>
              <a:gd name="connsiteX165" fmla="*/ 2728503 w 6492748"/>
              <a:gd name="connsiteY165" fmla="*/ 997936 h 6858000"/>
              <a:gd name="connsiteX166" fmla="*/ 2373448 w 6492748"/>
              <a:gd name="connsiteY166" fmla="*/ 530964 h 6858000"/>
              <a:gd name="connsiteX167" fmla="*/ 4349438 w 6492748"/>
              <a:gd name="connsiteY167" fmla="*/ 344704 h 6858000"/>
              <a:gd name="connsiteX168" fmla="*/ 4129422 w 6492748"/>
              <a:gd name="connsiteY168" fmla="*/ 531460 h 6858000"/>
              <a:gd name="connsiteX169" fmla="*/ 3314547 w 6492748"/>
              <a:gd name="connsiteY169" fmla="*/ 913953 h 6858000"/>
              <a:gd name="connsiteX170" fmla="*/ 3075739 w 6492748"/>
              <a:gd name="connsiteY170" fmla="*/ 1098383 h 6858000"/>
              <a:gd name="connsiteX171" fmla="*/ 3055282 w 6492748"/>
              <a:gd name="connsiteY171" fmla="*/ 1238906 h 6858000"/>
              <a:gd name="connsiteX172" fmla="*/ 3683734 w 6492748"/>
              <a:gd name="connsiteY172" fmla="*/ 1738973 h 6858000"/>
              <a:gd name="connsiteX173" fmla="*/ 4127260 w 6492748"/>
              <a:gd name="connsiteY173" fmla="*/ 1479709 h 6858000"/>
              <a:gd name="connsiteX174" fmla="*/ 4349438 w 6492748"/>
              <a:gd name="connsiteY174" fmla="*/ 345037 h 6858000"/>
              <a:gd name="connsiteX175" fmla="*/ 6404919 w 6492748"/>
              <a:gd name="connsiteY175" fmla="*/ 65651 h 6858000"/>
              <a:gd name="connsiteX176" fmla="*/ 460986 w 6492748"/>
              <a:gd name="connsiteY176" fmla="*/ 6009251 h 6858000"/>
              <a:gd name="connsiteX177" fmla="*/ 502232 w 6492748"/>
              <a:gd name="connsiteY177" fmla="*/ 6048664 h 6858000"/>
              <a:gd name="connsiteX178" fmla="*/ 6446660 w 6492748"/>
              <a:gd name="connsiteY178" fmla="*/ 104067 h 6858000"/>
              <a:gd name="connsiteX179" fmla="*/ 6263888 w 6492748"/>
              <a:gd name="connsiteY179" fmla="*/ 0 h 6858000"/>
              <a:gd name="connsiteX180" fmla="*/ 6473606 w 6492748"/>
              <a:gd name="connsiteY180" fmla="*/ 0 h 6858000"/>
              <a:gd name="connsiteX181" fmla="*/ 6492748 w 6492748"/>
              <a:gd name="connsiteY181" fmla="*/ 19178 h 6858000"/>
              <a:gd name="connsiteX182" fmla="*/ 6492748 w 6492748"/>
              <a:gd name="connsiteY182" fmla="*/ 284228 h 6858000"/>
              <a:gd name="connsiteX183" fmla="*/ 6276202 w 6492748"/>
              <a:gd name="connsiteY183" fmla="*/ 494542 h 6858000"/>
              <a:gd name="connsiteX184" fmla="*/ 6492748 w 6492748"/>
              <a:gd name="connsiteY184" fmla="*/ 727319 h 6858000"/>
              <a:gd name="connsiteX185" fmla="*/ 6492748 w 6492748"/>
              <a:gd name="connsiteY185" fmla="*/ 1025393 h 6858000"/>
              <a:gd name="connsiteX186" fmla="*/ 6270882 w 6492748"/>
              <a:gd name="connsiteY186" fmla="*/ 1245557 h 6858000"/>
              <a:gd name="connsiteX187" fmla="*/ 6492748 w 6492748"/>
              <a:gd name="connsiteY187" fmla="*/ 1483643 h 6858000"/>
              <a:gd name="connsiteX188" fmla="*/ 6492748 w 6492748"/>
              <a:gd name="connsiteY188" fmla="*/ 1741638 h 6858000"/>
              <a:gd name="connsiteX189" fmla="*/ 5875063 w 6492748"/>
              <a:gd name="connsiteY189" fmla="*/ 2358984 h 6858000"/>
              <a:gd name="connsiteX190" fmla="*/ 4391679 w 6492748"/>
              <a:gd name="connsiteY190" fmla="*/ 3841683 h 6858000"/>
              <a:gd name="connsiteX191" fmla="*/ 4803274 w 6492748"/>
              <a:gd name="connsiteY191" fmla="*/ 4247791 h 6858000"/>
              <a:gd name="connsiteX192" fmla="*/ 6492748 w 6492748"/>
              <a:gd name="connsiteY192" fmla="*/ 2558476 h 6858000"/>
              <a:gd name="connsiteX193" fmla="*/ 6492748 w 6492748"/>
              <a:gd name="connsiteY193" fmla="*/ 2760613 h 6858000"/>
              <a:gd name="connsiteX194" fmla="*/ 4905881 w 6492748"/>
              <a:gd name="connsiteY194" fmla="*/ 4346573 h 6858000"/>
              <a:gd name="connsiteX195" fmla="*/ 5736224 w 6492748"/>
              <a:gd name="connsiteY195" fmla="*/ 5179742 h 6858000"/>
              <a:gd name="connsiteX196" fmla="*/ 6492748 w 6492748"/>
              <a:gd name="connsiteY196" fmla="*/ 4423792 h 6858000"/>
              <a:gd name="connsiteX197" fmla="*/ 6492748 w 6492748"/>
              <a:gd name="connsiteY197" fmla="*/ 4601249 h 6858000"/>
              <a:gd name="connsiteX198" fmla="*/ 5808064 w 6492748"/>
              <a:gd name="connsiteY198" fmla="*/ 5285011 h 6858000"/>
              <a:gd name="connsiteX199" fmla="*/ 6492748 w 6492748"/>
              <a:gd name="connsiteY199" fmla="*/ 5968323 h 6858000"/>
              <a:gd name="connsiteX200" fmla="*/ 6492748 w 6492748"/>
              <a:gd name="connsiteY200" fmla="*/ 6193503 h 6858000"/>
              <a:gd name="connsiteX201" fmla="*/ 4285246 w 6492748"/>
              <a:gd name="connsiteY201" fmla="*/ 3983705 h 6858000"/>
              <a:gd name="connsiteX202" fmla="*/ 1413193 w 6492748"/>
              <a:gd name="connsiteY202" fmla="*/ 6858000 h 6858000"/>
              <a:gd name="connsiteX203" fmla="*/ 1191756 w 6492748"/>
              <a:gd name="connsiteY203" fmla="*/ 6858000 h 6858000"/>
              <a:gd name="connsiteX204" fmla="*/ 308657 w 6492748"/>
              <a:gd name="connsiteY204" fmla="*/ 5974162 h 6858000"/>
              <a:gd name="connsiteX205" fmla="*/ 3268814 w 6492748"/>
              <a:gd name="connsiteY205" fmla="*/ 3015499 h 6858000"/>
              <a:gd name="connsiteX206" fmla="*/ 2862707 w 6492748"/>
              <a:gd name="connsiteY206" fmla="*/ 2614214 h 6858000"/>
              <a:gd name="connsiteX207" fmla="*/ 1093929 w 6492748"/>
              <a:gd name="connsiteY207" fmla="*/ 4383159 h 6858000"/>
              <a:gd name="connsiteX208" fmla="*/ 1420545 w 6492748"/>
              <a:gd name="connsiteY208" fmla="*/ 4692314 h 6858000"/>
              <a:gd name="connsiteX209" fmla="*/ 1356187 w 6492748"/>
              <a:gd name="connsiteY209" fmla="*/ 4772470 h 6858000"/>
              <a:gd name="connsiteX210" fmla="*/ 0 w 6492748"/>
              <a:gd name="connsiteY210" fmla="*/ 3419444 h 6858000"/>
              <a:gd name="connsiteX211" fmla="*/ 1835965 w 6492748"/>
              <a:gd name="connsiteY211" fmla="*/ 1587638 h 6858000"/>
              <a:gd name="connsiteX212" fmla="*/ 675515 w 6492748"/>
              <a:gd name="connsiteY212" fmla="*/ 429351 h 6858000"/>
              <a:gd name="connsiteX213" fmla="*/ 829678 w 6492748"/>
              <a:gd name="connsiteY213" fmla="*/ 312940 h 6858000"/>
              <a:gd name="connsiteX214" fmla="*/ 3390713 w 6492748"/>
              <a:gd name="connsiteY214" fmla="*/ 2873977 h 6858000"/>
              <a:gd name="connsiteX215" fmla="*/ 2510621 w 6492748"/>
              <a:gd name="connsiteY215" fmla="*/ 0 h 6858000"/>
              <a:gd name="connsiteX216" fmla="*/ 2671451 w 6492748"/>
              <a:gd name="connsiteY216" fmla="*/ 0 h 6858000"/>
              <a:gd name="connsiteX217" fmla="*/ 2657824 w 6492748"/>
              <a:gd name="connsiteY217" fmla="*/ 16427 h 6858000"/>
              <a:gd name="connsiteX218" fmla="*/ 2811320 w 6492748"/>
              <a:gd name="connsiteY218" fmla="*/ 477413 h 6858000"/>
              <a:gd name="connsiteX219" fmla="*/ 2933550 w 6492748"/>
              <a:gd name="connsiteY219" fmla="*/ 570707 h 6858000"/>
              <a:gd name="connsiteX220" fmla="*/ 3615384 w 6492748"/>
              <a:gd name="connsiteY220" fmla="*/ 241099 h 6858000"/>
              <a:gd name="connsiteX221" fmla="*/ 3816401 w 6492748"/>
              <a:gd name="connsiteY221" fmla="*/ 58397 h 6858000"/>
              <a:gd name="connsiteX222" fmla="*/ 3931417 w 6492748"/>
              <a:gd name="connsiteY222" fmla="*/ 0 h 6858000"/>
              <a:gd name="connsiteX223" fmla="*/ 4278678 w 6492748"/>
              <a:gd name="connsiteY223" fmla="*/ 0 h 6858000"/>
              <a:gd name="connsiteX224" fmla="*/ 4358778 w 6492748"/>
              <a:gd name="connsiteY224" fmla="*/ 98052 h 6858000"/>
              <a:gd name="connsiteX225" fmla="*/ 4552824 w 6492748"/>
              <a:gd name="connsiteY225" fmla="*/ 744660 h 6858000"/>
              <a:gd name="connsiteX226" fmla="*/ 4552824 w 6492748"/>
              <a:gd name="connsiteY226" fmla="*/ 746322 h 6858000"/>
              <a:gd name="connsiteX227" fmla="*/ 3394037 w 6492748"/>
              <a:gd name="connsiteY227" fmla="*/ 1893799 h 6858000"/>
              <a:gd name="connsiteX228" fmla="*/ 3392375 w 6492748"/>
              <a:gd name="connsiteY228" fmla="*/ 1893799 h 6858000"/>
              <a:gd name="connsiteX229" fmla="*/ 2243234 w 6492748"/>
              <a:gd name="connsiteY229" fmla="*/ 733350 h 6858000"/>
              <a:gd name="connsiteX230" fmla="*/ 2510550 w 6492748"/>
              <a:gd name="connsiteY230" fmla="*/ 7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</a:cxnLst>
            <a:rect l="l" t="t" r="r" b="b"/>
            <a:pathLst>
              <a:path w="6492748" h="6858000">
                <a:moveTo>
                  <a:pt x="1271704" y="6239080"/>
                </a:moveTo>
                <a:lnTo>
                  <a:pt x="1001135" y="6514141"/>
                </a:lnTo>
                <a:lnTo>
                  <a:pt x="1268879" y="6785378"/>
                </a:lnTo>
                <a:lnTo>
                  <a:pt x="1552919" y="6519297"/>
                </a:lnTo>
                <a:close/>
                <a:moveTo>
                  <a:pt x="1643056" y="5871720"/>
                </a:moveTo>
                <a:lnTo>
                  <a:pt x="1380465" y="6131317"/>
                </a:lnTo>
                <a:lnTo>
                  <a:pt x="1656027" y="6420182"/>
                </a:lnTo>
                <a:lnTo>
                  <a:pt x="1926931" y="6152269"/>
                </a:lnTo>
                <a:close/>
                <a:moveTo>
                  <a:pt x="888549" y="5866232"/>
                </a:moveTo>
                <a:lnTo>
                  <a:pt x="616978" y="6137801"/>
                </a:lnTo>
                <a:lnTo>
                  <a:pt x="887882" y="6429327"/>
                </a:lnTo>
                <a:lnTo>
                  <a:pt x="1170594" y="6152105"/>
                </a:lnTo>
                <a:close/>
                <a:moveTo>
                  <a:pt x="2010747" y="5498707"/>
                </a:moveTo>
                <a:lnTo>
                  <a:pt x="1748656" y="5748492"/>
                </a:lnTo>
                <a:lnTo>
                  <a:pt x="2016734" y="6043843"/>
                </a:lnTo>
                <a:lnTo>
                  <a:pt x="2297950" y="5776097"/>
                </a:lnTo>
                <a:close/>
                <a:moveTo>
                  <a:pt x="1277360" y="5496712"/>
                </a:moveTo>
                <a:lnTo>
                  <a:pt x="991487" y="5785244"/>
                </a:lnTo>
                <a:cubicBezTo>
                  <a:pt x="1073641" y="5866732"/>
                  <a:pt x="1165439" y="5958031"/>
                  <a:pt x="1264221" y="6056316"/>
                </a:cubicBezTo>
                <a:lnTo>
                  <a:pt x="1264221" y="6057479"/>
                </a:lnTo>
                <a:lnTo>
                  <a:pt x="1545770" y="5774766"/>
                </a:lnTo>
                <a:close/>
                <a:moveTo>
                  <a:pt x="5016138" y="5417220"/>
                </a:moveTo>
                <a:cubicBezTo>
                  <a:pt x="4991028" y="5539284"/>
                  <a:pt x="4963754" y="5671494"/>
                  <a:pt x="4937146" y="5803869"/>
                </a:cubicBezTo>
                <a:cubicBezTo>
                  <a:pt x="4932822" y="5825489"/>
                  <a:pt x="4921681" y="5853759"/>
                  <a:pt x="4930327" y="5869226"/>
                </a:cubicBezTo>
                <a:cubicBezTo>
                  <a:pt x="5017968" y="6031536"/>
                  <a:pt x="5107771" y="6192348"/>
                  <a:pt x="5268584" y="6317407"/>
                </a:cubicBezTo>
                <a:lnTo>
                  <a:pt x="5268584" y="6317241"/>
                </a:lnTo>
                <a:cubicBezTo>
                  <a:pt x="5363042" y="6009584"/>
                  <a:pt x="5215867" y="5545271"/>
                  <a:pt x="5016138" y="5417220"/>
                </a:cubicBezTo>
                <a:close/>
                <a:moveTo>
                  <a:pt x="1641393" y="5123697"/>
                </a:moveTo>
                <a:lnTo>
                  <a:pt x="1379635" y="5378472"/>
                </a:lnTo>
                <a:lnTo>
                  <a:pt x="1651704" y="5670329"/>
                </a:lnTo>
                <a:lnTo>
                  <a:pt x="1917452" y="5409071"/>
                </a:lnTo>
                <a:close/>
                <a:moveTo>
                  <a:pt x="2390578" y="5113720"/>
                </a:moveTo>
                <a:lnTo>
                  <a:pt x="2122168" y="5374978"/>
                </a:lnTo>
                <a:lnTo>
                  <a:pt x="2399892" y="5674320"/>
                </a:lnTo>
                <a:lnTo>
                  <a:pt x="2674455" y="5401089"/>
                </a:lnTo>
                <a:close/>
                <a:moveTo>
                  <a:pt x="4090075" y="5093780"/>
                </a:moveTo>
                <a:cubicBezTo>
                  <a:pt x="4054974" y="5096731"/>
                  <a:pt x="4019373" y="5103763"/>
                  <a:pt x="3983743" y="5115216"/>
                </a:cubicBezTo>
                <a:cubicBezTo>
                  <a:pt x="3852198" y="5156127"/>
                  <a:pt x="3728138" y="5218324"/>
                  <a:pt x="3616715" y="5299313"/>
                </a:cubicBezTo>
                <a:cubicBezTo>
                  <a:pt x="3245532" y="5576535"/>
                  <a:pt x="3102680" y="6115018"/>
                  <a:pt x="3306398" y="6516968"/>
                </a:cubicBezTo>
                <a:cubicBezTo>
                  <a:pt x="3386388" y="6449285"/>
                  <a:pt x="3469706" y="6400557"/>
                  <a:pt x="3524253" y="6329047"/>
                </a:cubicBezTo>
                <a:cubicBezTo>
                  <a:pt x="3728138" y="6062966"/>
                  <a:pt x="3999706" y="5947886"/>
                  <a:pt x="4326156" y="5945059"/>
                </a:cubicBezTo>
                <a:cubicBezTo>
                  <a:pt x="4534864" y="5943230"/>
                  <a:pt x="4550329" y="5934915"/>
                  <a:pt x="4585584" y="5725875"/>
                </a:cubicBezTo>
                <a:cubicBezTo>
                  <a:pt x="4598224" y="5656028"/>
                  <a:pt x="4600220" y="5584850"/>
                  <a:pt x="4591905" y="5514339"/>
                </a:cubicBezTo>
                <a:cubicBezTo>
                  <a:pt x="4556982" y="5252415"/>
                  <a:pt x="4335784" y="5073124"/>
                  <a:pt x="4090075" y="5093780"/>
                </a:cubicBezTo>
                <a:close/>
                <a:moveTo>
                  <a:pt x="4257972" y="4966210"/>
                </a:moveTo>
                <a:cubicBezTo>
                  <a:pt x="4895238" y="4966877"/>
                  <a:pt x="5411104" y="5484072"/>
                  <a:pt x="5410438" y="6121338"/>
                </a:cubicBezTo>
                <a:cubicBezTo>
                  <a:pt x="5410189" y="6360313"/>
                  <a:pt x="5337303" y="6582215"/>
                  <a:pt x="5212686" y="6766209"/>
                </a:cubicBezTo>
                <a:lnTo>
                  <a:pt x="5136769" y="6858000"/>
                </a:lnTo>
                <a:lnTo>
                  <a:pt x="4989267" y="6858000"/>
                </a:lnTo>
                <a:lnTo>
                  <a:pt x="4999176" y="6848240"/>
                </a:lnTo>
                <a:lnTo>
                  <a:pt x="4999176" y="6847575"/>
                </a:lnTo>
                <a:cubicBezTo>
                  <a:pt x="4941969" y="6679778"/>
                  <a:pt x="4884430" y="6533931"/>
                  <a:pt x="4844184" y="6383428"/>
                </a:cubicBezTo>
                <a:cubicBezTo>
                  <a:pt x="4823230" y="6304934"/>
                  <a:pt x="4786644" y="6282484"/>
                  <a:pt x="4713305" y="6285809"/>
                </a:cubicBezTo>
                <a:cubicBezTo>
                  <a:pt x="4460029" y="6297286"/>
                  <a:pt x="4244668" y="6392575"/>
                  <a:pt x="4075042" y="6580163"/>
                </a:cubicBezTo>
                <a:cubicBezTo>
                  <a:pt x="3990019" y="6674227"/>
                  <a:pt x="3903893" y="6764913"/>
                  <a:pt x="3796566" y="6825709"/>
                </a:cubicBezTo>
                <a:lnTo>
                  <a:pt x="3730260" y="6858000"/>
                </a:lnTo>
                <a:lnTo>
                  <a:pt x="3376508" y="6858000"/>
                </a:lnTo>
                <a:lnTo>
                  <a:pt x="3299173" y="6764040"/>
                </a:lnTo>
                <a:cubicBezTo>
                  <a:pt x="3174985" y="6579742"/>
                  <a:pt x="3102597" y="6357653"/>
                  <a:pt x="3102847" y="6118678"/>
                </a:cubicBezTo>
                <a:cubicBezTo>
                  <a:pt x="3102847" y="6118511"/>
                  <a:pt x="3102847" y="6118511"/>
                  <a:pt x="3102847" y="6118345"/>
                </a:cubicBezTo>
                <a:cubicBezTo>
                  <a:pt x="3103843" y="5481245"/>
                  <a:pt x="3620872" y="4965545"/>
                  <a:pt x="4257972" y="4966210"/>
                </a:cubicBezTo>
                <a:close/>
                <a:moveTo>
                  <a:pt x="2767750" y="4724908"/>
                </a:moveTo>
                <a:lnTo>
                  <a:pt x="2481711" y="5011944"/>
                </a:lnTo>
                <a:lnTo>
                  <a:pt x="2767250" y="5294655"/>
                </a:lnTo>
                <a:lnTo>
                  <a:pt x="3034828" y="5026079"/>
                </a:lnTo>
                <a:cubicBezTo>
                  <a:pt x="2949182" y="4929459"/>
                  <a:pt x="2859049" y="4827683"/>
                  <a:pt x="2767750" y="4724908"/>
                </a:cubicBezTo>
                <a:close/>
                <a:moveTo>
                  <a:pt x="2019229" y="4722913"/>
                </a:moveTo>
                <a:lnTo>
                  <a:pt x="1739012" y="5001134"/>
                </a:lnTo>
                <a:lnTo>
                  <a:pt x="2016567" y="5294322"/>
                </a:lnTo>
                <a:lnTo>
                  <a:pt x="2296950" y="5016268"/>
                </a:lnTo>
                <a:close/>
                <a:moveTo>
                  <a:pt x="2397397" y="4376841"/>
                </a:moveTo>
                <a:lnTo>
                  <a:pt x="2117844" y="4642923"/>
                </a:lnTo>
                <a:lnTo>
                  <a:pt x="2390744" y="4921477"/>
                </a:lnTo>
                <a:lnTo>
                  <a:pt x="2655496" y="4652234"/>
                </a:lnTo>
                <a:close/>
                <a:moveTo>
                  <a:pt x="3162881" y="4358713"/>
                </a:moveTo>
                <a:lnTo>
                  <a:pt x="2865036" y="4637767"/>
                </a:lnTo>
                <a:cubicBezTo>
                  <a:pt x="2960159" y="4734055"/>
                  <a:pt x="3053786" y="4828680"/>
                  <a:pt x="3144089" y="4920478"/>
                </a:cubicBezTo>
                <a:lnTo>
                  <a:pt x="3432288" y="4635272"/>
                </a:lnTo>
                <a:close/>
                <a:moveTo>
                  <a:pt x="2772240" y="3991854"/>
                </a:moveTo>
                <a:lnTo>
                  <a:pt x="2493353" y="4269409"/>
                </a:lnTo>
                <a:lnTo>
                  <a:pt x="2764092" y="4537986"/>
                </a:lnTo>
                <a:lnTo>
                  <a:pt x="3033165" y="4271904"/>
                </a:lnTo>
                <a:close/>
                <a:moveTo>
                  <a:pt x="3527079" y="3971730"/>
                </a:moveTo>
                <a:lnTo>
                  <a:pt x="3244367" y="4254442"/>
                </a:lnTo>
                <a:lnTo>
                  <a:pt x="3511447" y="4524515"/>
                </a:lnTo>
                <a:lnTo>
                  <a:pt x="3785511" y="4260595"/>
                </a:lnTo>
                <a:close/>
                <a:moveTo>
                  <a:pt x="3162549" y="3603872"/>
                </a:moveTo>
                <a:lnTo>
                  <a:pt x="2874514" y="3881929"/>
                </a:lnTo>
                <a:lnTo>
                  <a:pt x="3149743" y="4172123"/>
                </a:lnTo>
                <a:lnTo>
                  <a:pt x="3423807" y="3891740"/>
                </a:lnTo>
                <a:close/>
                <a:moveTo>
                  <a:pt x="3910570" y="3600879"/>
                </a:moveTo>
                <a:lnTo>
                  <a:pt x="3627858" y="3890575"/>
                </a:lnTo>
                <a:lnTo>
                  <a:pt x="3891945" y="4158321"/>
                </a:lnTo>
                <a:cubicBezTo>
                  <a:pt x="3991725" y="4062033"/>
                  <a:pt x="4087348" y="3970234"/>
                  <a:pt x="4178814" y="3882592"/>
                </a:cubicBezTo>
                <a:close/>
                <a:moveTo>
                  <a:pt x="4284248" y="3230027"/>
                </a:moveTo>
                <a:lnTo>
                  <a:pt x="4006858" y="3504092"/>
                </a:lnTo>
                <a:lnTo>
                  <a:pt x="4287076" y="3778321"/>
                </a:lnTo>
                <a:cubicBezTo>
                  <a:pt x="4376546" y="3691513"/>
                  <a:pt x="4471670" y="3599548"/>
                  <a:pt x="4562469" y="3512240"/>
                </a:cubicBezTo>
                <a:close/>
                <a:moveTo>
                  <a:pt x="3524420" y="3220549"/>
                </a:moveTo>
                <a:lnTo>
                  <a:pt x="3244036" y="3502096"/>
                </a:lnTo>
                <a:lnTo>
                  <a:pt x="3530739" y="3783811"/>
                </a:lnTo>
                <a:lnTo>
                  <a:pt x="3807131" y="3515067"/>
                </a:lnTo>
                <a:close/>
                <a:moveTo>
                  <a:pt x="3918718" y="2858012"/>
                </a:moveTo>
                <a:lnTo>
                  <a:pt x="3623368" y="3142719"/>
                </a:lnTo>
                <a:lnTo>
                  <a:pt x="3884626" y="3403148"/>
                </a:lnTo>
                <a:lnTo>
                  <a:pt x="4182971" y="3132409"/>
                </a:lnTo>
                <a:cubicBezTo>
                  <a:pt x="4087181" y="3032629"/>
                  <a:pt x="3995050" y="2937339"/>
                  <a:pt x="3918718" y="2858012"/>
                </a:cubicBezTo>
                <a:close/>
                <a:moveTo>
                  <a:pt x="4663082" y="2857346"/>
                </a:moveTo>
                <a:lnTo>
                  <a:pt x="4378042" y="3121931"/>
                </a:lnTo>
                <a:lnTo>
                  <a:pt x="4651110" y="3408802"/>
                </a:lnTo>
                <a:lnTo>
                  <a:pt x="4944464" y="3127920"/>
                </a:lnTo>
                <a:close/>
                <a:moveTo>
                  <a:pt x="5049399" y="2481174"/>
                </a:moveTo>
                <a:lnTo>
                  <a:pt x="4772674" y="2754241"/>
                </a:lnTo>
                <a:lnTo>
                  <a:pt x="5036261" y="3039447"/>
                </a:lnTo>
                <a:lnTo>
                  <a:pt x="5311656" y="2759727"/>
                </a:lnTo>
                <a:close/>
                <a:moveTo>
                  <a:pt x="4290568" y="2478014"/>
                </a:moveTo>
                <a:lnTo>
                  <a:pt x="4012013" y="2736945"/>
                </a:lnTo>
                <a:lnTo>
                  <a:pt x="4276432" y="3015998"/>
                </a:lnTo>
                <a:lnTo>
                  <a:pt x="4571283" y="2753243"/>
                </a:lnTo>
                <a:close/>
                <a:moveTo>
                  <a:pt x="5407113" y="2099847"/>
                </a:moveTo>
                <a:cubicBezTo>
                  <a:pt x="5313652" y="2189483"/>
                  <a:pt x="5217862" y="2281945"/>
                  <a:pt x="5139702" y="2357447"/>
                </a:cubicBezTo>
                <a:lnTo>
                  <a:pt x="5140365" y="2357114"/>
                </a:lnTo>
                <a:lnTo>
                  <a:pt x="5413100" y="2644649"/>
                </a:lnTo>
                <a:lnTo>
                  <a:pt x="5683505" y="2392869"/>
                </a:lnTo>
                <a:close/>
                <a:moveTo>
                  <a:pt x="4657096" y="2090035"/>
                </a:moveTo>
                <a:lnTo>
                  <a:pt x="4377045" y="2363766"/>
                </a:lnTo>
                <a:lnTo>
                  <a:pt x="4658259" y="2649637"/>
                </a:lnTo>
                <a:lnTo>
                  <a:pt x="4938477" y="2386716"/>
                </a:lnTo>
                <a:close/>
                <a:moveTo>
                  <a:pt x="6304306" y="2080222"/>
                </a:moveTo>
                <a:lnTo>
                  <a:pt x="6492748" y="2268341"/>
                </a:lnTo>
                <a:lnTo>
                  <a:pt x="6492748" y="2406154"/>
                </a:lnTo>
                <a:lnTo>
                  <a:pt x="6230469" y="2169859"/>
                </a:lnTo>
                <a:close/>
                <a:moveTo>
                  <a:pt x="5016638" y="1723174"/>
                </a:moveTo>
                <a:lnTo>
                  <a:pt x="4764192" y="1974455"/>
                </a:lnTo>
                <a:lnTo>
                  <a:pt x="5033268" y="2264151"/>
                </a:lnTo>
                <a:lnTo>
                  <a:pt x="5299350" y="2017195"/>
                </a:lnTo>
                <a:close/>
                <a:moveTo>
                  <a:pt x="5793263" y="1717187"/>
                </a:moveTo>
                <a:lnTo>
                  <a:pt x="5514876" y="1981940"/>
                </a:lnTo>
                <a:lnTo>
                  <a:pt x="5784782" y="2280283"/>
                </a:lnTo>
                <a:lnTo>
                  <a:pt x="6055020" y="2017858"/>
                </a:lnTo>
                <a:close/>
                <a:moveTo>
                  <a:pt x="1932419" y="1680767"/>
                </a:moveTo>
                <a:lnTo>
                  <a:pt x="172955" y="3440399"/>
                </a:lnTo>
                <a:lnTo>
                  <a:pt x="980347" y="4250117"/>
                </a:lnTo>
                <a:lnTo>
                  <a:pt x="2740477" y="2488825"/>
                </a:lnTo>
                <a:cubicBezTo>
                  <a:pt x="2472898" y="2221912"/>
                  <a:pt x="2194011" y="1942690"/>
                  <a:pt x="1932419" y="1680767"/>
                </a:cubicBezTo>
                <a:close/>
                <a:moveTo>
                  <a:pt x="6176422" y="1349163"/>
                </a:moveTo>
                <a:lnTo>
                  <a:pt x="5891880" y="1620401"/>
                </a:lnTo>
                <a:lnTo>
                  <a:pt x="6151144" y="1898455"/>
                </a:lnTo>
                <a:lnTo>
                  <a:pt x="6430530" y="1621897"/>
                </a:lnTo>
                <a:cubicBezTo>
                  <a:pt x="6345051" y="1530598"/>
                  <a:pt x="6254582" y="1433643"/>
                  <a:pt x="6176422" y="1349163"/>
                </a:cubicBezTo>
                <a:close/>
                <a:moveTo>
                  <a:pt x="5407778" y="1332367"/>
                </a:moveTo>
                <a:lnTo>
                  <a:pt x="5128725" y="1612750"/>
                </a:lnTo>
                <a:lnTo>
                  <a:pt x="5407946" y="1909430"/>
                </a:lnTo>
                <a:lnTo>
                  <a:pt x="5690490" y="1630378"/>
                </a:lnTo>
                <a:close/>
                <a:moveTo>
                  <a:pt x="5792432" y="962513"/>
                </a:moveTo>
                <a:lnTo>
                  <a:pt x="5508890" y="1233085"/>
                </a:lnTo>
                <a:lnTo>
                  <a:pt x="5774970" y="1519622"/>
                </a:lnTo>
                <a:lnTo>
                  <a:pt x="6050200" y="1240069"/>
                </a:lnTo>
                <a:close/>
                <a:moveTo>
                  <a:pt x="6161953" y="589832"/>
                </a:moveTo>
                <a:lnTo>
                  <a:pt x="5888720" y="872544"/>
                </a:lnTo>
                <a:lnTo>
                  <a:pt x="6157463" y="1141453"/>
                </a:lnTo>
                <a:lnTo>
                  <a:pt x="6428036" y="875371"/>
                </a:lnTo>
                <a:close/>
                <a:moveTo>
                  <a:pt x="2373283" y="530964"/>
                </a:moveTo>
                <a:cubicBezTo>
                  <a:pt x="2315575" y="913456"/>
                  <a:pt x="2412031" y="1211133"/>
                  <a:pt x="2635705" y="1454764"/>
                </a:cubicBezTo>
                <a:cubicBezTo>
                  <a:pt x="2665141" y="1318565"/>
                  <a:pt x="2694909" y="1180535"/>
                  <a:pt x="2724345" y="1042173"/>
                </a:cubicBezTo>
                <a:cubicBezTo>
                  <a:pt x="2727503" y="1027538"/>
                  <a:pt x="2734322" y="1008912"/>
                  <a:pt x="2728503" y="997936"/>
                </a:cubicBezTo>
                <a:cubicBezTo>
                  <a:pt x="2640528" y="832300"/>
                  <a:pt x="2548897" y="668826"/>
                  <a:pt x="2373448" y="530964"/>
                </a:cubicBezTo>
                <a:close/>
                <a:moveTo>
                  <a:pt x="4349438" y="344704"/>
                </a:moveTo>
                <a:cubicBezTo>
                  <a:pt x="4271941" y="408897"/>
                  <a:pt x="4185299" y="458454"/>
                  <a:pt x="4129422" y="531460"/>
                </a:cubicBezTo>
                <a:cubicBezTo>
                  <a:pt x="3921712" y="801700"/>
                  <a:pt x="3644487" y="913953"/>
                  <a:pt x="3314547" y="913953"/>
                </a:cubicBezTo>
                <a:cubicBezTo>
                  <a:pt x="3122802" y="913953"/>
                  <a:pt x="3119143" y="912956"/>
                  <a:pt x="3075739" y="1098383"/>
                </a:cubicBezTo>
                <a:cubicBezTo>
                  <a:pt x="3064763" y="1144447"/>
                  <a:pt x="3057944" y="1191510"/>
                  <a:pt x="3055282" y="1238906"/>
                </a:cubicBezTo>
                <a:cubicBezTo>
                  <a:pt x="3037323" y="1588138"/>
                  <a:pt x="3356953" y="1852557"/>
                  <a:pt x="3683734" y="1738973"/>
                </a:cubicBezTo>
                <a:cubicBezTo>
                  <a:pt x="3847208" y="1682432"/>
                  <a:pt x="3997878" y="1594291"/>
                  <a:pt x="4127260" y="1479709"/>
                </a:cubicBezTo>
                <a:cubicBezTo>
                  <a:pt x="4438742" y="1197331"/>
                  <a:pt x="4532868" y="703251"/>
                  <a:pt x="4349438" y="345037"/>
                </a:cubicBezTo>
                <a:close/>
                <a:moveTo>
                  <a:pt x="6404919" y="65651"/>
                </a:moveTo>
                <a:lnTo>
                  <a:pt x="460986" y="6009251"/>
                </a:lnTo>
                <a:cubicBezTo>
                  <a:pt x="470301" y="6018065"/>
                  <a:pt x="488926" y="6036691"/>
                  <a:pt x="502232" y="6048664"/>
                </a:cubicBezTo>
                <a:lnTo>
                  <a:pt x="6446660" y="104067"/>
                </a:lnTo>
                <a:close/>
                <a:moveTo>
                  <a:pt x="6263888" y="0"/>
                </a:moveTo>
                <a:lnTo>
                  <a:pt x="6473606" y="0"/>
                </a:lnTo>
                <a:lnTo>
                  <a:pt x="6492748" y="19178"/>
                </a:lnTo>
                <a:lnTo>
                  <a:pt x="6492748" y="284228"/>
                </a:lnTo>
                <a:lnTo>
                  <a:pt x="6276202" y="494542"/>
                </a:lnTo>
                <a:lnTo>
                  <a:pt x="6492748" y="727319"/>
                </a:lnTo>
                <a:lnTo>
                  <a:pt x="6492748" y="1025393"/>
                </a:lnTo>
                <a:lnTo>
                  <a:pt x="6270882" y="1245557"/>
                </a:lnTo>
                <a:lnTo>
                  <a:pt x="6492748" y="1483643"/>
                </a:lnTo>
                <a:lnTo>
                  <a:pt x="6492748" y="1741638"/>
                </a:lnTo>
                <a:lnTo>
                  <a:pt x="5875063" y="2358984"/>
                </a:lnTo>
                <a:cubicBezTo>
                  <a:pt x="5380796" y="2852857"/>
                  <a:pt x="4885676" y="3347603"/>
                  <a:pt x="4391679" y="3841683"/>
                </a:cubicBezTo>
                <a:lnTo>
                  <a:pt x="4803274" y="4247791"/>
                </a:lnTo>
                <a:lnTo>
                  <a:pt x="6492748" y="2558476"/>
                </a:lnTo>
                <a:lnTo>
                  <a:pt x="6492748" y="2760613"/>
                </a:lnTo>
                <a:lnTo>
                  <a:pt x="4905881" y="4346573"/>
                </a:lnTo>
                <a:lnTo>
                  <a:pt x="5736224" y="5179742"/>
                </a:lnTo>
                <a:lnTo>
                  <a:pt x="6492748" y="4423792"/>
                </a:lnTo>
                <a:lnTo>
                  <a:pt x="6492748" y="4601249"/>
                </a:lnTo>
                <a:lnTo>
                  <a:pt x="5808064" y="5285011"/>
                </a:lnTo>
                <a:lnTo>
                  <a:pt x="6492748" y="5968323"/>
                </a:lnTo>
                <a:lnTo>
                  <a:pt x="6492748" y="6193503"/>
                </a:lnTo>
                <a:lnTo>
                  <a:pt x="4285246" y="3983705"/>
                </a:lnTo>
                <a:lnTo>
                  <a:pt x="1413193" y="6858000"/>
                </a:lnTo>
                <a:lnTo>
                  <a:pt x="1191756" y="6858000"/>
                </a:lnTo>
                <a:lnTo>
                  <a:pt x="308657" y="5974162"/>
                </a:lnTo>
                <a:lnTo>
                  <a:pt x="3268814" y="3015499"/>
                </a:lnTo>
                <a:lnTo>
                  <a:pt x="2862707" y="2614214"/>
                </a:lnTo>
                <a:lnTo>
                  <a:pt x="1093929" y="4383159"/>
                </a:lnTo>
                <a:lnTo>
                  <a:pt x="1420545" y="4692314"/>
                </a:lnTo>
                <a:lnTo>
                  <a:pt x="1356187" y="4772470"/>
                </a:lnTo>
                <a:lnTo>
                  <a:pt x="0" y="3419444"/>
                </a:lnTo>
                <a:lnTo>
                  <a:pt x="1835965" y="1587638"/>
                </a:lnTo>
                <a:lnTo>
                  <a:pt x="675515" y="429351"/>
                </a:lnTo>
                <a:lnTo>
                  <a:pt x="829678" y="312940"/>
                </a:lnTo>
                <a:lnTo>
                  <a:pt x="3390713" y="2873977"/>
                </a:lnTo>
                <a:close/>
                <a:moveTo>
                  <a:pt x="2510621" y="0"/>
                </a:moveTo>
                <a:lnTo>
                  <a:pt x="2671451" y="0"/>
                </a:lnTo>
                <a:lnTo>
                  <a:pt x="2657824" y="16427"/>
                </a:lnTo>
                <a:cubicBezTo>
                  <a:pt x="2713534" y="180732"/>
                  <a:pt x="2769744" y="327078"/>
                  <a:pt x="2811320" y="477413"/>
                </a:cubicBezTo>
                <a:cubicBezTo>
                  <a:pt x="2831275" y="549423"/>
                  <a:pt x="2863538" y="572040"/>
                  <a:pt x="2933550" y="570707"/>
                </a:cubicBezTo>
                <a:cubicBezTo>
                  <a:pt x="3212271" y="565886"/>
                  <a:pt x="3435448" y="448643"/>
                  <a:pt x="3615384" y="241099"/>
                </a:cubicBezTo>
                <a:cubicBezTo>
                  <a:pt x="3676002" y="170754"/>
                  <a:pt x="3740901" y="107435"/>
                  <a:pt x="3816401" y="58397"/>
                </a:cubicBezTo>
                <a:lnTo>
                  <a:pt x="3931417" y="0"/>
                </a:lnTo>
                <a:lnTo>
                  <a:pt x="4278678" y="0"/>
                </a:lnTo>
                <a:lnTo>
                  <a:pt x="4358778" y="98052"/>
                </a:lnTo>
                <a:cubicBezTo>
                  <a:pt x="4482393" y="282964"/>
                  <a:pt x="4554009" y="505498"/>
                  <a:pt x="4552824" y="744660"/>
                </a:cubicBezTo>
                <a:cubicBezTo>
                  <a:pt x="4552824" y="745159"/>
                  <a:pt x="4552824" y="745823"/>
                  <a:pt x="4552824" y="746322"/>
                </a:cubicBezTo>
                <a:cubicBezTo>
                  <a:pt x="4549664" y="1383090"/>
                  <a:pt x="4030971" y="1896958"/>
                  <a:pt x="3394037" y="1893799"/>
                </a:cubicBezTo>
                <a:cubicBezTo>
                  <a:pt x="3393540" y="1893799"/>
                  <a:pt x="3392874" y="1893799"/>
                  <a:pt x="3392375" y="1893799"/>
                </a:cubicBezTo>
                <a:cubicBezTo>
                  <a:pt x="2754610" y="1890641"/>
                  <a:pt x="2240076" y="1371115"/>
                  <a:pt x="2243234" y="733350"/>
                </a:cubicBezTo>
                <a:cubicBezTo>
                  <a:pt x="2244617" y="454328"/>
                  <a:pt x="2344836" y="198894"/>
                  <a:pt x="2510550" y="78"/>
                </a:cubicBezTo>
                <a:close/>
              </a:path>
            </a:pathLst>
          </a:custGeom>
          <a:solidFill>
            <a:srgbClr val="FFFFFF">
              <a:alpha val="5000"/>
            </a:srgbClr>
          </a:solidFill>
          <a:ln w="1502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4" r:id="rId5"/>
    <p:sldLayoutId id="2147483655" r:id="rId6"/>
    <p:sldLayoutId id="2147483657" r:id="rId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accent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modao.cc/proto/kMIzLYSqsmkw6fGmlO1bYp/sharing?view_mode=read_only%20#VolleyballOnline-&#20998;&#20139;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6154308" y="992288"/>
            <a:ext cx="5364592" cy="2520000"/>
          </a:xfrm>
        </p:spPr>
        <p:txBody>
          <a:bodyPr/>
          <a:lstStyle/>
          <a:p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sz="quarter" idx="1" hasCustomPrompt="1"/>
          </p:nvPr>
        </p:nvSpPr>
        <p:spPr>
          <a:xfrm>
            <a:off x="5801710" y="3889893"/>
            <a:ext cx="5083878" cy="540000"/>
          </a:xfrm>
        </p:spPr>
        <p:txBody>
          <a:bodyPr>
            <a:normAutofit/>
          </a:bodyPr>
          <a:lstStyle/>
          <a:p>
            <a:r>
              <a:rPr lang="zh-CN" altLang="en-US" dirty="0"/>
              <a:t>关于“排球在线”的</a:t>
            </a:r>
            <a:r>
              <a:rPr lang="en-US" altLang="zh-CN" dirty="0"/>
              <a:t>UI</a:t>
            </a:r>
            <a:r>
              <a:rPr lang="zh-CN" altLang="en-US" dirty="0"/>
              <a:t>设计与分享</a:t>
            </a:r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97700F2-8B5C-FE22-CFA0-35A0B3E06917}"/>
              </a:ext>
            </a:extLst>
          </p:cNvPr>
          <p:cNvSpPr/>
          <p:nvPr/>
        </p:nvSpPr>
        <p:spPr>
          <a:xfrm>
            <a:off x="4506406" y="614683"/>
            <a:ext cx="7633044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4400" dirty="0"/>
              <a:t>UI design and sharing of </a:t>
            </a:r>
            <a:r>
              <a:rPr lang="en-US" altLang="zh-CN" sz="4400" dirty="0" err="1"/>
              <a:t>VolleyballOnline</a:t>
            </a:r>
            <a:r>
              <a:rPr lang="en-US" altLang="zh-CN" sz="4400" dirty="0"/>
              <a:t> Application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6BDFF74-2EC5-40C3-F11B-C1FA7B533C0D}"/>
              </a:ext>
            </a:extLst>
          </p:cNvPr>
          <p:cNvSpPr txBox="1"/>
          <p:nvPr/>
        </p:nvSpPr>
        <p:spPr>
          <a:xfrm>
            <a:off x="6791235" y="6129633"/>
            <a:ext cx="4320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2024-Autumn-Aberdeen-Group9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5DEB05-6786-721D-DD48-F34647BD4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EE9548B-0C65-09E0-DD92-C9F7FE2797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03 </a:t>
            </a:r>
            <a:r>
              <a:rPr lang="zh-CN" altLang="en-US" dirty="0"/>
              <a:t>墨刀现场演示</a:t>
            </a:r>
          </a:p>
        </p:txBody>
      </p:sp>
      <p:sp>
        <p:nvSpPr>
          <p:cNvPr id="25" name="文本占位符 24">
            <a:extLst>
              <a:ext uri="{FF2B5EF4-FFF2-40B4-BE49-F238E27FC236}">
                <a16:creationId xmlns:a16="http://schemas.microsoft.com/office/drawing/2014/main" id="{530B961B-B8BD-B3FC-38E3-DE8A908E1DF4}"/>
              </a:ext>
            </a:extLst>
          </p:cNvPr>
          <p:cNvSpPr>
            <a:spLocks noGrp="1"/>
          </p:cNvSpPr>
          <p:nvPr>
            <p:ph type="body" sz="quarter" idx="1" hasCustomPrompt="1"/>
          </p:nvPr>
        </p:nvSpPr>
        <p:spPr/>
        <p:txBody>
          <a:bodyPr/>
          <a:lstStyle/>
          <a:p>
            <a:r>
              <a:rPr lang="en-US" altLang="zh-CN" dirty="0"/>
              <a:t>Mo Dao demonstration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2991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DE0BC7-18E2-CC5F-1AF2-14D2A9DBC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链接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C4EF3B-FC92-88D1-2518-C22C2769668E}"/>
              </a:ext>
            </a:extLst>
          </p:cNvPr>
          <p:cNvSpPr txBox="1"/>
          <p:nvPr/>
        </p:nvSpPr>
        <p:spPr>
          <a:xfrm>
            <a:off x="1912462" y="2578847"/>
            <a:ext cx="83543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墨刀现场演示</a:t>
            </a:r>
            <a:endParaRPr lang="zh-CN" alt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6693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 hasCustomPrompt="1"/>
          </p:nvPr>
        </p:nvSpPr>
        <p:spPr>
          <a:xfrm>
            <a:off x="6083299" y="1092200"/>
            <a:ext cx="5435601" cy="2717799"/>
          </a:xfrm>
        </p:spPr>
        <p:txBody>
          <a:bodyPr>
            <a:normAutofit/>
          </a:bodyPr>
          <a:lstStyle/>
          <a:p>
            <a:r>
              <a:rPr lang="zh-CN" altLang="en-US" sz="8000" dirty="0"/>
              <a:t>Thank you</a:t>
            </a:r>
            <a:endParaRPr lang="en-US" sz="8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FAC0B261-1150-EF45-B750-5C5D997541B3}"/>
              </a:ext>
            </a:extLst>
          </p:cNvPr>
          <p:cNvGrpSpPr/>
          <p:nvPr/>
        </p:nvGrpSpPr>
        <p:grpSpPr>
          <a:xfrm>
            <a:off x="658994" y="0"/>
            <a:ext cx="11533006" cy="6045715"/>
            <a:chOff x="658994" y="1"/>
            <a:chExt cx="11533006" cy="6045715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1651ED91-A8C6-004F-DDB1-00AD2012216E}"/>
                </a:ext>
              </a:extLst>
            </p:cNvPr>
            <p:cNvGrpSpPr/>
            <p:nvPr/>
          </p:nvGrpSpPr>
          <p:grpSpPr>
            <a:xfrm>
              <a:off x="5437383" y="1"/>
              <a:ext cx="6754617" cy="6045715"/>
              <a:chOff x="5437383" y="1"/>
              <a:chExt cx="6754617" cy="6045715"/>
            </a:xfrm>
          </p:grpSpPr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22B3635A-87D7-3BBD-6129-5AD03B8466E0}"/>
                  </a:ext>
                </a:extLst>
              </p:cNvPr>
              <p:cNvSpPr/>
              <p:nvPr/>
            </p:nvSpPr>
            <p:spPr>
              <a:xfrm>
                <a:off x="5437383" y="1"/>
                <a:ext cx="6754617" cy="4376365"/>
              </a:xfrm>
              <a:custGeom>
                <a:avLst/>
                <a:gdLst>
                  <a:gd name="connsiteX0" fmla="*/ 0 w 7713880"/>
                  <a:gd name="connsiteY0" fmla="*/ 0 h 4376365"/>
                  <a:gd name="connsiteX1" fmla="*/ 7713880 w 7713880"/>
                  <a:gd name="connsiteY1" fmla="*/ 0 h 4376365"/>
                  <a:gd name="connsiteX2" fmla="*/ 7713880 w 7713880"/>
                  <a:gd name="connsiteY2" fmla="*/ 4283346 h 4376365"/>
                  <a:gd name="connsiteX3" fmla="*/ 7545651 w 7713880"/>
                  <a:gd name="connsiteY3" fmla="*/ 4308603 h 4376365"/>
                  <a:gd name="connsiteX4" fmla="*/ 6518841 w 7713880"/>
                  <a:gd name="connsiteY4" fmla="*/ 4376365 h 4376365"/>
                  <a:gd name="connsiteX5" fmla="*/ 79509 w 7713880"/>
                  <a:gd name="connsiteY5" fmla="*/ 244218 h 4376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713880" h="4376365">
                    <a:moveTo>
                      <a:pt x="0" y="0"/>
                    </a:moveTo>
                    <a:lnTo>
                      <a:pt x="7713880" y="0"/>
                    </a:lnTo>
                    <a:lnTo>
                      <a:pt x="7713880" y="4283346"/>
                    </a:lnTo>
                    <a:lnTo>
                      <a:pt x="7545651" y="4308603"/>
                    </a:lnTo>
                    <a:cubicBezTo>
                      <a:pt x="7210849" y="4353224"/>
                      <a:pt x="6867943" y="4376365"/>
                      <a:pt x="6518841" y="4376365"/>
                    </a:cubicBezTo>
                    <a:cubicBezTo>
                      <a:pt x="3493287" y="4376365"/>
                      <a:pt x="933181" y="2638175"/>
                      <a:pt x="79509" y="244218"/>
                    </a:cubicBezTo>
                    <a:close/>
                  </a:path>
                </a:pathLst>
              </a:custGeom>
              <a:gradFill flip="none" rotWithShape="1">
                <a:gsLst>
                  <a:gs pos="1000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outerShdw blurRad="50800" dist="50800" dir="5400000" algn="ctr" rotWithShape="0">
                  <a:schemeClr val="accent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 anchorCtr="0">
                <a:noAutofit/>
              </a:bodyPr>
              <a:lstStyle/>
              <a:p>
                <a:pPr algn="ctr"/>
                <a:endParaRPr kumimoji="1" lang="zh-CN" altLang="en-US" sz="2400" b="1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12378D3-51B6-D9C0-E8BA-FAB684A5CCB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847463" y="1130300"/>
                <a:ext cx="3671436" cy="193688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40" tIns="45720" rIns="91440" bIns="45720" rtlCol="0" anchor="t" anchorCtr="0">
                <a:normAutofit/>
              </a:bodyPr>
              <a:lstStyle/>
              <a:p>
                <a:pPr algn="ctr">
                  <a:buSzPct val="25000"/>
                </a:pPr>
                <a:r>
                  <a:rPr lang="en-US" altLang="zh-CN" sz="6000" b="1" dirty="0">
                    <a:solidFill>
                      <a:schemeClr val="tx1"/>
                    </a:solidFill>
                  </a:rPr>
                  <a:t>Agenda</a:t>
                </a:r>
              </a:p>
              <a:p>
                <a:pPr algn="ctr">
                  <a:buSzPct val="25000"/>
                </a:pPr>
                <a:endParaRPr lang="en-US" altLang="zh-CN" sz="3200" b="1" dirty="0">
                  <a:solidFill>
                    <a:schemeClr val="tx1"/>
                  </a:solidFill>
                </a:endParaRPr>
              </a:p>
              <a:p>
                <a:pPr algn="ctr">
                  <a:buSzPct val="25000"/>
                </a:pPr>
                <a:endParaRPr lang="en-US" altLang="zh-CN" sz="6000" b="1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5" name="图片 24">
                <a:extLst>
                  <a:ext uri="{FF2B5EF4-FFF2-40B4-BE49-F238E27FC236}">
                    <a16:creationId xmlns:a16="http://schemas.microsoft.com/office/drawing/2014/main" id="{A09BCEC8-89D2-3F92-AD54-D5F09CD681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075" t="12176" r="24423" b="22020"/>
              <a:stretch/>
            </p:blipFill>
            <p:spPr>
              <a:xfrm>
                <a:off x="8152562" y="3067186"/>
                <a:ext cx="2997201" cy="2978530"/>
              </a:xfrm>
              <a:prstGeom prst="rect">
                <a:avLst/>
              </a:prstGeom>
              <a:effectLst>
                <a:outerShdw blurRad="381000" dist="5080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</p:pic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2970F6D-0D1C-A759-9A2F-BE9EFD29CEDC}"/>
                </a:ext>
              </a:extLst>
            </p:cNvPr>
            <p:cNvGrpSpPr/>
            <p:nvPr/>
          </p:nvGrpSpPr>
          <p:grpSpPr>
            <a:xfrm>
              <a:off x="658994" y="2554049"/>
              <a:ext cx="6541630" cy="2924450"/>
              <a:chOff x="4991376" y="2554049"/>
              <a:chExt cx="6541630" cy="2924450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7FE40BF7-238A-9E36-5E2F-9D70E0B3299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991376" y="2554049"/>
                <a:ext cx="6541630" cy="1063305"/>
                <a:chOff x="3333750" y="3040083"/>
                <a:chExt cx="5886450" cy="1741786"/>
              </a:xfrm>
            </p:grpSpPr>
            <p:sp>
              <p:nvSpPr>
                <p:cNvPr id="17" name="矩形: 圆角 16">
                  <a:extLst>
                    <a:ext uri="{FF2B5EF4-FFF2-40B4-BE49-F238E27FC236}">
                      <a16:creationId xmlns:a16="http://schemas.microsoft.com/office/drawing/2014/main" id="{CF23BF4C-16A8-17E9-93EC-87B6D555FC8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333750" y="3040083"/>
                  <a:ext cx="5886450" cy="1741786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rgbClr val="FFFFFF"/>
                    </a:gs>
                    <a:gs pos="100000">
                      <a:schemeClr val="accent1">
                        <a:lumMod val="20000"/>
                        <a:lumOff val="80000"/>
                      </a:schemeClr>
                    </a:gs>
                  </a:gsLst>
                  <a:lin ang="2700000" scaled="0"/>
                </a:gra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 dirty="0">
                    <a:solidFill>
                      <a:schemeClr val="accent1"/>
                    </a:solidFill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19" name="矩形: 圆角 18">
                  <a:extLst>
                    <a:ext uri="{FF2B5EF4-FFF2-40B4-BE49-F238E27FC236}">
                      <a16:creationId xmlns:a16="http://schemas.microsoft.com/office/drawing/2014/main" id="{701E2C9A-562C-67D0-38E4-16E731B633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678609" y="3357606"/>
                  <a:ext cx="618130" cy="1123693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0000">
                      <a:schemeClr val="accent1"/>
                    </a:gs>
                  </a:gsLst>
                  <a:lin ang="2700000" scaled="1"/>
                </a:gradFill>
                <a:ln w="12700">
                  <a:noFill/>
                </a:ln>
                <a:effectLst>
                  <a:outerShdw blurRad="254000" dist="127000" dir="5400000" algn="ctr" rotWithShape="0">
                    <a:schemeClr val="accent1"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1440" tIns="45720" rIns="91440" bIns="45720" rtlCol="0" anchor="ctr" anchorCtr="0">
                  <a:normAutofit/>
                </a:bodyPr>
                <a:lstStyle/>
                <a:p>
                  <a:pPr algn="ctr"/>
                  <a:r>
                    <a:rPr kumimoji="1" lang="en-US" altLang="zh-CN" sz="2400" b="1" dirty="0">
                      <a:solidFill>
                        <a:srgbClr val="FFFFFF"/>
                      </a:solidFill>
                      <a:sym typeface="Arial" panose="020B0604020202020204" pitchFamily="34" charset="0"/>
                    </a:rPr>
                    <a:t>02</a:t>
                  </a:r>
                </a:p>
              </p:txBody>
            </p:sp>
          </p:grpSp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A843648E-2E45-B670-754F-A2753C779E1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91376" y="4415194"/>
                <a:ext cx="6541630" cy="1063305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rgbClr val="FFFFFF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2700000" scaled="0"/>
              </a:gra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1">
                    <a:alpha val="1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rmAutofit/>
              </a:bodyPr>
              <a:lstStyle/>
              <a:p>
                <a:pPr algn="r"/>
                <a:endParaRPr lang="zh-CN" altLang="en-US" b="1" dirty="0">
                  <a:solidFill>
                    <a:schemeClr val="accent1"/>
                  </a:solidFill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E25E34FA-E625-C15D-2AA1-D8ED9C4CCF0E}"/>
              </a:ext>
            </a:extLst>
          </p:cNvPr>
          <p:cNvSpPr>
            <a:spLocks/>
          </p:cNvSpPr>
          <p:nvPr/>
        </p:nvSpPr>
        <p:spPr>
          <a:xfrm>
            <a:off x="658994" y="801571"/>
            <a:ext cx="6541630" cy="106330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FFFF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r"/>
            <a:endParaRPr lang="zh-CN" altLang="en-US" b="1" dirty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0E5C1896-A2D6-EC95-66DA-33447734973C}"/>
              </a:ext>
            </a:extLst>
          </p:cNvPr>
          <p:cNvSpPr>
            <a:spLocks/>
          </p:cNvSpPr>
          <p:nvPr/>
        </p:nvSpPr>
        <p:spPr>
          <a:xfrm>
            <a:off x="1042237" y="1036512"/>
            <a:ext cx="686930" cy="68597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1"/>
          </a:gradFill>
          <a:ln w="12700">
            <a:noFill/>
          </a:ln>
          <a:effectLst>
            <a:outerShdw blurRad="254000" dist="127000" dir="5400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rtlCol="0" anchor="ctr" anchorCtr="0">
            <a:normAutofit/>
          </a:bodyPr>
          <a:lstStyle/>
          <a:p>
            <a:pPr algn="ctr"/>
            <a:r>
              <a:rPr kumimoji="1" lang="en-US" altLang="zh-CN" sz="2400" b="1" dirty="0">
                <a:solidFill>
                  <a:srgbClr val="FFFFFF"/>
                </a:solidFill>
                <a:sym typeface="Arial" panose="020B0604020202020204" pitchFamily="34" charset="0"/>
              </a:rPr>
              <a:t>01</a:t>
            </a: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AD22DA5F-58DF-0AEB-0CF0-00FA16605358}"/>
              </a:ext>
            </a:extLst>
          </p:cNvPr>
          <p:cNvSpPr>
            <a:spLocks/>
          </p:cNvSpPr>
          <p:nvPr/>
        </p:nvSpPr>
        <p:spPr>
          <a:xfrm>
            <a:off x="1042237" y="4603855"/>
            <a:ext cx="686930" cy="68597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1"/>
          </a:gradFill>
          <a:ln w="12700">
            <a:noFill/>
          </a:ln>
          <a:effectLst>
            <a:outerShdw blurRad="254000" dist="127000" dir="5400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 rtlCol="0" anchor="ctr" anchorCtr="0">
            <a:normAutofit/>
          </a:bodyPr>
          <a:lstStyle/>
          <a:p>
            <a:pPr algn="ctr"/>
            <a:r>
              <a:rPr kumimoji="1" lang="en-US" altLang="zh-CN" sz="2400" b="1" dirty="0">
                <a:solidFill>
                  <a:srgbClr val="FFFFFF"/>
                </a:solidFill>
                <a:sym typeface="Arial" panose="020B0604020202020204" pitchFamily="34" charset="0"/>
              </a:rPr>
              <a:t>03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8927861-55D0-B7BF-D30F-BADC2FE4FA18}"/>
              </a:ext>
            </a:extLst>
          </p:cNvPr>
          <p:cNvSpPr txBox="1"/>
          <p:nvPr/>
        </p:nvSpPr>
        <p:spPr>
          <a:xfrm>
            <a:off x="2264811" y="2793312"/>
            <a:ext cx="44712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accent1">
                    <a:lumMod val="75000"/>
                  </a:schemeClr>
                </a:solidFill>
              </a:rPr>
              <a:t>UI</a:t>
            </a:r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</a:rPr>
              <a:t>页面展示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3CF0503-E2C3-D88D-E513-CF17FB749F24}"/>
              </a:ext>
            </a:extLst>
          </p:cNvPr>
          <p:cNvSpPr txBox="1"/>
          <p:nvPr/>
        </p:nvSpPr>
        <p:spPr>
          <a:xfrm>
            <a:off x="2264811" y="1087113"/>
            <a:ext cx="44712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</a:rPr>
              <a:t>应用功能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256E7F0-9FB6-7166-E0B2-7A06CD497D92}"/>
              </a:ext>
            </a:extLst>
          </p:cNvPr>
          <p:cNvSpPr txBox="1"/>
          <p:nvPr/>
        </p:nvSpPr>
        <p:spPr>
          <a:xfrm>
            <a:off x="2264811" y="4654456"/>
            <a:ext cx="44712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</a:rPr>
              <a:t>墨刀现场演示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D757D-9A5F-7016-1B4C-6B46CFD02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5C3EFB5B-D1E0-8FCA-5309-AEE78E31C8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01 </a:t>
            </a:r>
            <a:r>
              <a:rPr lang="zh-CN" altLang="en-US" dirty="0"/>
              <a:t>应用功能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5" name="文本占位符 24">
            <a:extLst>
              <a:ext uri="{FF2B5EF4-FFF2-40B4-BE49-F238E27FC236}">
                <a16:creationId xmlns:a16="http://schemas.microsoft.com/office/drawing/2014/main" id="{A018B011-52E1-A61E-1F26-49F998454B45}"/>
              </a:ext>
            </a:extLst>
          </p:cNvPr>
          <p:cNvSpPr>
            <a:spLocks noGrp="1"/>
          </p:cNvSpPr>
          <p:nvPr>
            <p:ph type="body" sz="quarter" idx="1" hasCustomPrompt="1"/>
          </p:nvPr>
        </p:nvSpPr>
        <p:spPr/>
        <p:txBody>
          <a:bodyPr/>
          <a:lstStyle/>
          <a:p>
            <a:r>
              <a:rPr lang="en-US" altLang="zh-CN" dirty="0"/>
              <a:t>Application functions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434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排球在线（</a:t>
            </a:r>
            <a:r>
              <a:rPr lang="en-US" altLang="zh-CN" dirty="0" err="1"/>
              <a:t>VolleyballOnline</a:t>
            </a:r>
            <a:r>
              <a:rPr lang="en-US" altLang="zh-CN" dirty="0"/>
              <a:t>)</a:t>
            </a:r>
            <a:endParaRPr lang="en-US" dirty="0"/>
          </a:p>
        </p:txBody>
      </p:sp>
      <p:grpSp>
        <p:nvGrpSpPr>
          <p:cNvPr id="146" name="组合 145">
            <a:extLst>
              <a:ext uri="{FF2B5EF4-FFF2-40B4-BE49-F238E27FC236}">
                <a16:creationId xmlns:a16="http://schemas.microsoft.com/office/drawing/2014/main" id="{4F70A217-5D54-F965-541C-18B349C3CD70}"/>
              </a:ext>
            </a:extLst>
          </p:cNvPr>
          <p:cNvGrpSpPr/>
          <p:nvPr/>
        </p:nvGrpSpPr>
        <p:grpSpPr>
          <a:xfrm>
            <a:off x="660400" y="1160748"/>
            <a:ext cx="10885405" cy="5549270"/>
            <a:chOff x="660400" y="1160748"/>
            <a:chExt cx="10885405" cy="5549270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B702139B-0AEC-B121-1B48-3DBE8BAC01DB}"/>
                </a:ext>
              </a:extLst>
            </p:cNvPr>
            <p:cNvSpPr>
              <a:spLocks/>
            </p:cNvSpPr>
            <p:nvPr/>
          </p:nvSpPr>
          <p:spPr>
            <a:xfrm>
              <a:off x="660400" y="1160748"/>
              <a:ext cx="9817100" cy="756952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 anchorCtr="0">
              <a:normAutofit/>
            </a:bodyPr>
            <a:lstStyle/>
            <a:p>
              <a:pPr>
                <a:lnSpc>
                  <a:spcPct val="150000"/>
                </a:lnSpc>
                <a:buSzPct val="25000"/>
              </a:pPr>
              <a:endParaRPr lang="en-US" altLang="zh-CN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145" name="组合 144">
              <a:extLst>
                <a:ext uri="{FF2B5EF4-FFF2-40B4-BE49-F238E27FC236}">
                  <a16:creationId xmlns:a16="http://schemas.microsoft.com/office/drawing/2014/main" id="{5816A2D0-5768-02F3-EFEA-D2E4336C192D}"/>
                </a:ext>
              </a:extLst>
            </p:cNvPr>
            <p:cNvGrpSpPr/>
            <p:nvPr/>
          </p:nvGrpSpPr>
          <p:grpSpPr>
            <a:xfrm>
              <a:off x="725192" y="1601534"/>
              <a:ext cx="10820613" cy="5108484"/>
              <a:chOff x="725192" y="1601534"/>
              <a:chExt cx="10820613" cy="5108484"/>
            </a:xfrm>
          </p:grpSpPr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5E9F4728-51EC-FC7E-40BB-C26378F7565B}"/>
                  </a:ext>
                </a:extLst>
              </p:cNvPr>
              <p:cNvGrpSpPr/>
              <p:nvPr/>
            </p:nvGrpSpPr>
            <p:grpSpPr>
              <a:xfrm>
                <a:off x="7300564" y="4501096"/>
                <a:ext cx="4245241" cy="1731660"/>
                <a:chOff x="2503715" y="4755096"/>
                <a:chExt cx="3407041" cy="1731660"/>
              </a:xfrm>
            </p:grpSpPr>
            <p:sp>
              <p:nvSpPr>
                <p:cNvPr id="50" name="矩形: 圆角 49">
                  <a:extLst>
                    <a:ext uri="{FF2B5EF4-FFF2-40B4-BE49-F238E27FC236}">
                      <a16:creationId xmlns:a16="http://schemas.microsoft.com/office/drawing/2014/main" id="{B7B71C67-9B9F-6D15-05E9-FBB6757696B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503715" y="5111107"/>
                  <a:ext cx="3407041" cy="1375649"/>
                </a:xfrm>
                <a:prstGeom prst="roundRect">
                  <a:avLst>
                    <a:gd name="adj" fmla="val 17510"/>
                  </a:avLst>
                </a:prstGeom>
                <a:gradFill flip="none" rotWithShape="1"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16200000" scaled="1"/>
                  <a:tileRect/>
                </a:gra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dirty="0">
                    <a:solidFill>
                      <a:schemeClr val="tx1"/>
                    </a:solidFill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E33CB75E-8B5E-8A21-A4D2-ED47C04FC42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695211" y="5372099"/>
                  <a:ext cx="2950457" cy="980631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50000"/>
                    </a:lnSpc>
                  </a:pPr>
                  <a:endParaRPr kumimoji="1" lang="en-US" altLang="zh-CN" sz="1200" dirty="0">
                    <a:solidFill>
                      <a:schemeClr val="tx1"/>
                    </a:solidFill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2" name="文本框 51">
                  <a:extLst>
                    <a:ext uri="{FF2B5EF4-FFF2-40B4-BE49-F238E27FC236}">
                      <a16:creationId xmlns:a16="http://schemas.microsoft.com/office/drawing/2014/main" id="{88F8E23F-29AE-DAC9-F9C8-5842538EDA92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3070169" y="4755096"/>
                  <a:ext cx="2333075" cy="496082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0000">
                      <a:schemeClr val="accent1"/>
                    </a:gs>
                  </a:gsLst>
                  <a:lin ang="2700000" scaled="1"/>
                </a:gradFill>
                <a:ln>
                  <a:gradFill flip="none" rotWithShape="1">
                    <a:gsLst>
                      <a:gs pos="0">
                        <a:schemeClr val="tx1">
                          <a:alpha val="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13500000" scaled="1"/>
                    <a:tileRect/>
                  </a:gradFill>
                </a:ln>
                <a:effectLst>
                  <a:outerShdw blurRad="254000" dist="127000" dir="5400000" algn="ctr" rotWithShape="0">
                    <a:schemeClr val="accent1"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1440" tIns="45720" rIns="91440" bIns="45720" rtlCol="0" anchor="ctr" anchorCtr="0">
                  <a:normAutofit lnSpcReduction="10000"/>
                </a:bodyPr>
                <a:lstStyle>
                  <a:defPPr>
                    <a:defRPr lang="en-US"/>
                  </a:defPPr>
                  <a:lvl1pPr algn="ctr">
                    <a:defRPr kumimoji="1" sz="2400" b="1">
                      <a:solidFill>
                        <a:srgbClr val="FFFFFF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</a:defRPr>
                  </a:lvl2pPr>
                  <a:lvl3pPr>
                    <a:defRPr>
                      <a:solidFill>
                        <a:schemeClr val="tx1"/>
                      </a:solidFill>
                    </a:defRPr>
                  </a:lvl3pPr>
                  <a:lvl4pPr>
                    <a:defRPr>
                      <a:solidFill>
                        <a:schemeClr val="tx1"/>
                      </a:solidFill>
                    </a:defRPr>
                  </a:lvl4pPr>
                  <a:lvl5pPr>
                    <a:defRPr>
                      <a:solidFill>
                        <a:schemeClr val="tx1"/>
                      </a:solidFill>
                    </a:defRPr>
                  </a:lvl5pPr>
                  <a:lvl6pPr>
                    <a:defRPr>
                      <a:solidFill>
                        <a:schemeClr val="tx1"/>
                      </a:solidFill>
                    </a:defRPr>
                  </a:lvl6pPr>
                  <a:lvl7pPr>
                    <a:defRPr>
                      <a:solidFill>
                        <a:schemeClr val="tx1"/>
                      </a:solidFill>
                    </a:defRPr>
                  </a:lvl7pPr>
                  <a:lvl8pPr>
                    <a:defRPr>
                      <a:solidFill>
                        <a:schemeClr val="tx1"/>
                      </a:solidFill>
                    </a:defRPr>
                  </a:lvl8pPr>
                  <a:lvl9pPr>
                    <a:defRPr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1800" dirty="0">
                      <a:solidFill>
                        <a:schemeClr val="tx1"/>
                      </a:solidFill>
                      <a:latin typeface="+mn-lt"/>
                      <a:ea typeface="+mn-ea"/>
                    </a:rPr>
                    <a:t>专业教学视频</a:t>
                  </a:r>
                  <a:endParaRPr lang="en-US" altLang="zh-CN" sz="1800" dirty="0">
                    <a:solidFill>
                      <a:schemeClr val="tx1"/>
                    </a:solidFill>
                    <a:latin typeface="+mn-lt"/>
                    <a:ea typeface="+mn-ea"/>
                  </a:endParaRPr>
                </a:p>
              </p:txBody>
            </p:sp>
          </p:grpSp>
          <p:pic>
            <p:nvPicPr>
              <p:cNvPr id="144" name="图片 143" descr="卡通人物&#10;&#10;描述已自动生成">
                <a:extLst>
                  <a:ext uri="{FF2B5EF4-FFF2-40B4-BE49-F238E27FC236}">
                    <a16:creationId xmlns:a16="http://schemas.microsoft.com/office/drawing/2014/main" id="{64719CC9-72C6-02DF-76F3-912EA7B2B0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83246" y="1601534"/>
                <a:ext cx="5225507" cy="5108484"/>
              </a:xfrm>
              <a:prstGeom prst="rect">
                <a:avLst/>
              </a:prstGeom>
            </p:spPr>
          </p:pic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9C2A549F-600C-7670-BFB1-3BE3BC204DAB}"/>
                  </a:ext>
                </a:extLst>
              </p:cNvPr>
              <p:cNvGrpSpPr/>
              <p:nvPr/>
            </p:nvGrpSpPr>
            <p:grpSpPr>
              <a:xfrm>
                <a:off x="725192" y="2206143"/>
                <a:ext cx="4245240" cy="1772704"/>
                <a:chOff x="660400" y="2799584"/>
                <a:chExt cx="3407040" cy="1772704"/>
              </a:xfrm>
            </p:grpSpPr>
            <p:sp>
              <p:nvSpPr>
                <p:cNvPr id="46" name="矩形: 圆角 45">
                  <a:extLst>
                    <a:ext uri="{FF2B5EF4-FFF2-40B4-BE49-F238E27FC236}">
                      <a16:creationId xmlns:a16="http://schemas.microsoft.com/office/drawing/2014/main" id="{ABBD692E-2D98-5211-077D-DA61B869696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660400" y="3155596"/>
                  <a:ext cx="3407040" cy="1416692"/>
                </a:xfrm>
                <a:prstGeom prst="roundRect">
                  <a:avLst>
                    <a:gd name="adj" fmla="val 17510"/>
                  </a:avLst>
                </a:prstGeom>
                <a:gradFill flip="none" rotWithShape="1">
                  <a:gsLst>
                    <a:gs pos="0">
                      <a:schemeClr val="accent1">
                        <a:alpha val="0"/>
                      </a:schemeClr>
                    </a:gs>
                    <a:gs pos="100000">
                      <a:schemeClr val="accent1"/>
                    </a:gs>
                  </a:gsLst>
                  <a:lin ang="16200000" scaled="1"/>
                  <a:tileRect/>
                </a:gradFill>
                <a:ln w="12700" cap="rnd">
                  <a:noFill/>
                  <a:prstDash val="solid"/>
                  <a:round/>
                </a:ln>
                <a:effectLst>
                  <a:outerShdw blurRad="254000" dist="127000" algn="ctr" rotWithShape="0">
                    <a:schemeClr val="accent1">
                      <a:alpha val="15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normAutofit/>
                </a:bodyPr>
                <a:lstStyle/>
                <a:p>
                  <a:pPr algn="r"/>
                  <a:endParaRPr lang="zh-CN" altLang="en-US" b="1">
                    <a:solidFill>
                      <a:schemeClr val="tx1"/>
                    </a:solidFill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id="{D0866D3E-DF66-F65D-0744-7151A4F99AF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851896" y="3379527"/>
                  <a:ext cx="2950457" cy="1091161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rtlCol="0" anchor="t" anchorCtr="0">
                  <a:norm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zh-CN" altLang="en-US" dirty="0"/>
                    <a:t>用户可以注册登陆自己的账号，保证用户功能实现</a:t>
                  </a:r>
                  <a:endParaRPr kumimoji="1" lang="en-US" altLang="zh-CN" dirty="0">
                    <a:solidFill>
                      <a:schemeClr val="tx1"/>
                    </a:solidFill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8" name="文本框 47">
                  <a:extLst>
                    <a:ext uri="{FF2B5EF4-FFF2-40B4-BE49-F238E27FC236}">
                      <a16:creationId xmlns:a16="http://schemas.microsoft.com/office/drawing/2014/main" id="{AF1FD14B-59CA-257A-B54E-616471D6C182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1226854" y="2799584"/>
                  <a:ext cx="2333075" cy="496082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0000">
                      <a:schemeClr val="accent1"/>
                    </a:gs>
                  </a:gsLst>
                  <a:lin ang="2700000" scaled="1"/>
                </a:gradFill>
                <a:ln>
                  <a:gradFill flip="none" rotWithShape="1">
                    <a:gsLst>
                      <a:gs pos="0">
                        <a:schemeClr val="tx1">
                          <a:alpha val="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13500000" scaled="1"/>
                    <a:tileRect/>
                  </a:gradFill>
                </a:ln>
                <a:effectLst>
                  <a:outerShdw blurRad="254000" dist="127000" dir="5400000" algn="ctr" rotWithShape="0">
                    <a:schemeClr val="accent1">
                      <a:alpha val="2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lIns="91440" tIns="45720" rIns="91440" bIns="45720" rtlCol="0" anchor="ctr" anchorCtr="0">
                  <a:normAutofit lnSpcReduction="10000"/>
                </a:bodyPr>
                <a:lstStyle>
                  <a:defPPr>
                    <a:defRPr lang="en-US"/>
                  </a:defPPr>
                  <a:lvl1pPr algn="ctr">
                    <a:defRPr kumimoji="1" sz="2400" b="1">
                      <a:solidFill>
                        <a:srgbClr val="FFFFFF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>
                    <a:defRPr>
                      <a:solidFill>
                        <a:schemeClr val="tx1"/>
                      </a:solidFill>
                    </a:defRPr>
                  </a:lvl2pPr>
                  <a:lvl3pPr>
                    <a:defRPr>
                      <a:solidFill>
                        <a:schemeClr val="tx1"/>
                      </a:solidFill>
                    </a:defRPr>
                  </a:lvl3pPr>
                  <a:lvl4pPr>
                    <a:defRPr>
                      <a:solidFill>
                        <a:schemeClr val="tx1"/>
                      </a:solidFill>
                    </a:defRPr>
                  </a:lvl4pPr>
                  <a:lvl5pPr>
                    <a:defRPr>
                      <a:solidFill>
                        <a:schemeClr val="tx1"/>
                      </a:solidFill>
                    </a:defRPr>
                  </a:lvl5pPr>
                  <a:lvl6pPr>
                    <a:defRPr>
                      <a:solidFill>
                        <a:schemeClr val="tx1"/>
                      </a:solidFill>
                    </a:defRPr>
                  </a:lvl6pPr>
                  <a:lvl7pPr>
                    <a:defRPr>
                      <a:solidFill>
                        <a:schemeClr val="tx1"/>
                      </a:solidFill>
                    </a:defRPr>
                  </a:lvl7pPr>
                  <a:lvl8pPr>
                    <a:defRPr>
                      <a:solidFill>
                        <a:schemeClr val="tx1"/>
                      </a:solidFill>
                    </a:defRPr>
                  </a:lvl8pPr>
                  <a:lvl9pPr>
                    <a:defRPr>
                      <a:solidFill>
                        <a:schemeClr val="tx1"/>
                      </a:solidFill>
                    </a:defRPr>
                  </a:lvl9pPr>
                </a:lstStyle>
                <a:p>
                  <a:r>
                    <a:rPr lang="zh-CN" altLang="en-US" sz="1800" dirty="0">
                      <a:solidFill>
                        <a:schemeClr val="tx1"/>
                      </a:solidFill>
                      <a:latin typeface="+mn-lt"/>
                      <a:ea typeface="+mn-ea"/>
                    </a:rPr>
                    <a:t>注册登录</a:t>
                  </a:r>
                  <a:endParaRPr lang="en-US" altLang="zh-CN" sz="1800" dirty="0">
                    <a:solidFill>
                      <a:schemeClr val="tx1"/>
                    </a:solidFill>
                    <a:latin typeface="+mn-lt"/>
                    <a:ea typeface="+mn-ea"/>
                  </a:endParaRPr>
                </a:p>
              </p:txBody>
            </p:sp>
          </p:grpSp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DFC9404E-FF73-4F06-5CEF-1DD83099AFE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585020" y="5098562"/>
                <a:ext cx="3676328" cy="109116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kumimoji="1" lang="zh-CN" altLang="en-US" dirty="0">
                    <a:solidFill>
                      <a:schemeClr val="tx1"/>
                    </a:solidFill>
                    <a:sym typeface="Arial" panose="020B0604020202020204" pitchFamily="34" charset="0"/>
                  </a:rPr>
                  <a:t>学习专业排球知识，学习排球基础或精进排球水平，提高民间普及度</a:t>
                </a:r>
                <a:endParaRPr kumimoji="1" lang="en-US" altLang="zh-CN" dirty="0">
                  <a:solidFill>
                    <a:schemeClr val="tx1"/>
                  </a:solidFill>
                  <a:sym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02 UI</a:t>
            </a:r>
            <a:r>
              <a:rPr lang="zh-CN" altLang="en-US" dirty="0"/>
              <a:t>页面展示</a:t>
            </a:r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" hasCustomPrompt="1"/>
          </p:nvPr>
        </p:nvSpPr>
        <p:spPr/>
        <p:txBody>
          <a:bodyPr/>
          <a:lstStyle/>
          <a:p>
            <a:r>
              <a:rPr lang="en-US" altLang="zh-CN" dirty="0"/>
              <a:t>The presentation of the UI page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30797C-B5B2-EA52-1237-B19C2590D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199" y="2922236"/>
            <a:ext cx="10858500" cy="900112"/>
          </a:xfrm>
        </p:spPr>
        <p:txBody>
          <a:bodyPr/>
          <a:lstStyle/>
          <a:p>
            <a:r>
              <a:rPr lang="zh-CN" altLang="en-US" dirty="0"/>
              <a:t>注册与登陆页面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B74A27B-3E20-01D9-4186-BE1C59CB8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599" y="1028698"/>
            <a:ext cx="2715180" cy="58293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B6DC0A6-F116-EADD-83D0-5DE993FDB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7864" y="1028698"/>
            <a:ext cx="2719941" cy="582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50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A80F8D-3087-337F-5494-5FAAA31BB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826" y="2978944"/>
            <a:ext cx="10858500" cy="900112"/>
          </a:xfrm>
        </p:spPr>
        <p:txBody>
          <a:bodyPr/>
          <a:lstStyle/>
          <a:p>
            <a:r>
              <a:rPr lang="zh-CN" altLang="en-US" dirty="0"/>
              <a:t>约球页（首页）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A11E10-21FC-F3A2-5E02-06FCFA5A6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6085" y="1028699"/>
            <a:ext cx="2708805" cy="58293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EFF6C7B-D770-DB55-A96D-09F76E65C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3305" y="1028699"/>
            <a:ext cx="2725544" cy="582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021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D85E1-DB47-2B4F-0871-612A0BA36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183" y="2978944"/>
            <a:ext cx="10858500" cy="900112"/>
          </a:xfrm>
        </p:spPr>
        <p:txBody>
          <a:bodyPr/>
          <a:lstStyle/>
          <a:p>
            <a:r>
              <a:rPr lang="zh-CN" altLang="en-US" dirty="0"/>
              <a:t>视频教学页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EA9D31D-DA1E-DC3E-B4BB-35703762E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9371" y="1028699"/>
            <a:ext cx="2697544" cy="582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54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9CD85C-1653-31D8-0646-4ED880DCD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0"/>
            <a:ext cx="10858500" cy="900112"/>
          </a:xfrm>
        </p:spPr>
        <p:txBody>
          <a:bodyPr/>
          <a:lstStyle/>
          <a:p>
            <a:pPr algn="ctr"/>
            <a:r>
              <a:rPr lang="zh-CN" altLang="en-US" dirty="0"/>
              <a:t>个人页面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DF1A622-0373-D94C-705C-576F0509E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824" y="0"/>
            <a:ext cx="3191908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3F80159-E915-442E-25B9-34051C7A2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309" y="0"/>
            <a:ext cx="3206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866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Designed by OfficePLUS">
  <a:themeElements>
    <a:clrScheme name="iSlide">
      <a:dk1>
        <a:srgbClr val="2F2F2F"/>
      </a:dk1>
      <a:lt1>
        <a:srgbClr val="FFFFFF"/>
      </a:lt1>
      <a:dk2>
        <a:srgbClr val="778495"/>
      </a:dk2>
      <a:lt2>
        <a:srgbClr val="F0F0F0"/>
      </a:lt2>
      <a:accent1>
        <a:srgbClr val="298CFD"/>
      </a:accent1>
      <a:accent2>
        <a:srgbClr val="FCCA35"/>
      </a:accent2>
      <a:accent3>
        <a:srgbClr val="2650F8"/>
      </a:accent3>
      <a:accent4>
        <a:srgbClr val="DAAA00"/>
      </a:accent4>
      <a:accent5>
        <a:srgbClr val="A0A216"/>
      </a:accent5>
      <a:accent6>
        <a:srgbClr val="073EE3"/>
      </a:accent6>
      <a:hlink>
        <a:srgbClr val="F84D4D"/>
      </a:hlink>
      <a:folHlink>
        <a:srgbClr val="979797"/>
      </a:folHlink>
    </a:clrScheme>
    <a:fontScheme name="iSlide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Slid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iSlide">
    <a:dk1>
      <a:srgbClr val="2F2F2F"/>
    </a:dk1>
    <a:lt1>
      <a:srgbClr val="FFFFFF"/>
    </a:lt1>
    <a:dk2>
      <a:srgbClr val="778495"/>
    </a:dk2>
    <a:lt2>
      <a:srgbClr val="F0F0F0"/>
    </a:lt2>
    <a:accent1>
      <a:srgbClr val="298CFD"/>
    </a:accent1>
    <a:accent2>
      <a:srgbClr val="FCCA35"/>
    </a:accent2>
    <a:accent3>
      <a:srgbClr val="2650F8"/>
    </a:accent3>
    <a:accent4>
      <a:srgbClr val="DAAA00"/>
    </a:accent4>
    <a:accent5>
      <a:srgbClr val="A0A216"/>
    </a:accent5>
    <a:accent6>
      <a:srgbClr val="073EE3"/>
    </a:accent6>
    <a:hlink>
      <a:srgbClr val="F84D4D"/>
    </a:hlink>
    <a:folHlink>
      <a:srgbClr val="979797"/>
    </a:folHlink>
  </a:clrScheme>
</a:themeOverride>
</file>

<file path=ppt/theme/themeOverride2.xml><?xml version="1.0" encoding="utf-8"?>
<a:themeOverride xmlns:a="http://schemas.openxmlformats.org/drawingml/2006/main">
  <a:clrScheme name="iSlide">
    <a:dk1>
      <a:srgbClr val="2F2F2F"/>
    </a:dk1>
    <a:lt1>
      <a:srgbClr val="FFFFFF"/>
    </a:lt1>
    <a:dk2>
      <a:srgbClr val="778495"/>
    </a:dk2>
    <a:lt2>
      <a:srgbClr val="F0F0F0"/>
    </a:lt2>
    <a:accent1>
      <a:srgbClr val="298CFD"/>
    </a:accent1>
    <a:accent2>
      <a:srgbClr val="FCCA35"/>
    </a:accent2>
    <a:accent3>
      <a:srgbClr val="2650F8"/>
    </a:accent3>
    <a:accent4>
      <a:srgbClr val="DAAA00"/>
    </a:accent4>
    <a:accent5>
      <a:srgbClr val="A0A216"/>
    </a:accent5>
    <a:accent6>
      <a:srgbClr val="073EE3"/>
    </a:accent6>
    <a:hlink>
      <a:srgbClr val="F84D4D"/>
    </a:hlink>
    <a:folHlink>
      <a:srgbClr val="979797"/>
    </a:folHlink>
  </a:clrScheme>
</a:themeOverride>
</file>

<file path=ppt/theme/themeOverride3.xml><?xml version="1.0" encoding="utf-8"?>
<a:themeOverride xmlns:a="http://schemas.openxmlformats.org/drawingml/2006/main">
  <a:clrScheme name="iSlide">
    <a:dk1>
      <a:srgbClr val="2F2F2F"/>
    </a:dk1>
    <a:lt1>
      <a:srgbClr val="FFFFFF"/>
    </a:lt1>
    <a:dk2>
      <a:srgbClr val="778495"/>
    </a:dk2>
    <a:lt2>
      <a:srgbClr val="F0F0F0"/>
    </a:lt2>
    <a:accent1>
      <a:srgbClr val="298CFD"/>
    </a:accent1>
    <a:accent2>
      <a:srgbClr val="FCCA35"/>
    </a:accent2>
    <a:accent3>
      <a:srgbClr val="2650F8"/>
    </a:accent3>
    <a:accent4>
      <a:srgbClr val="DAAA00"/>
    </a:accent4>
    <a:accent5>
      <a:srgbClr val="A0A216"/>
    </a:accent5>
    <a:accent6>
      <a:srgbClr val="073EE3"/>
    </a:accent6>
    <a:hlink>
      <a:srgbClr val="F84D4D"/>
    </a:hlink>
    <a:folHlink>
      <a:srgbClr val="979797"/>
    </a:folHlink>
  </a:clrScheme>
</a:themeOverride>
</file>

<file path=ppt/theme/themeOverride4.xml><?xml version="1.0" encoding="utf-8"?>
<a:themeOverride xmlns:a="http://schemas.openxmlformats.org/drawingml/2006/main">
  <a:clrScheme name="iSlide">
    <a:dk1>
      <a:srgbClr val="2F2F2F"/>
    </a:dk1>
    <a:lt1>
      <a:srgbClr val="FFFFFF"/>
    </a:lt1>
    <a:dk2>
      <a:srgbClr val="778495"/>
    </a:dk2>
    <a:lt2>
      <a:srgbClr val="F0F0F0"/>
    </a:lt2>
    <a:accent1>
      <a:srgbClr val="298CFD"/>
    </a:accent1>
    <a:accent2>
      <a:srgbClr val="FCCA35"/>
    </a:accent2>
    <a:accent3>
      <a:srgbClr val="2650F8"/>
    </a:accent3>
    <a:accent4>
      <a:srgbClr val="DAAA00"/>
    </a:accent4>
    <a:accent5>
      <a:srgbClr val="A0A216"/>
    </a:accent5>
    <a:accent6>
      <a:srgbClr val="073EE3"/>
    </a:accent6>
    <a:hlink>
      <a:srgbClr val="F84D4D"/>
    </a:hlink>
    <a:folHlink>
      <a:srgbClr val="979797"/>
    </a:folHlink>
  </a:clrScheme>
</a:themeOverride>
</file>

<file path=ppt/theme/themeOverride5.xml><?xml version="1.0" encoding="utf-8"?>
<a:themeOverride xmlns:a="http://schemas.openxmlformats.org/drawingml/2006/main">
  <a:clrScheme name="iSlide">
    <a:dk1>
      <a:srgbClr val="2F2F2F"/>
    </a:dk1>
    <a:lt1>
      <a:srgbClr val="FFFFFF"/>
    </a:lt1>
    <a:dk2>
      <a:srgbClr val="778495"/>
    </a:dk2>
    <a:lt2>
      <a:srgbClr val="F0F0F0"/>
    </a:lt2>
    <a:accent1>
      <a:srgbClr val="298CFD"/>
    </a:accent1>
    <a:accent2>
      <a:srgbClr val="FCCA35"/>
    </a:accent2>
    <a:accent3>
      <a:srgbClr val="2650F8"/>
    </a:accent3>
    <a:accent4>
      <a:srgbClr val="DAAA00"/>
    </a:accent4>
    <a:accent5>
      <a:srgbClr val="A0A216"/>
    </a:accent5>
    <a:accent6>
      <a:srgbClr val="073EE3"/>
    </a:accent6>
    <a:hlink>
      <a:srgbClr val="F84D4D"/>
    </a:hlink>
    <a:folHlink>
      <a:srgbClr val="97979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113</Words>
  <Application>Microsoft Office PowerPoint</Application>
  <PresentationFormat>宽屏</PresentationFormat>
  <Paragraphs>29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等线</vt:lpstr>
      <vt:lpstr>Arial</vt:lpstr>
      <vt:lpstr>Designed by OfficePLUS</vt:lpstr>
      <vt:lpstr> </vt:lpstr>
      <vt:lpstr>PowerPoint 演示文稿</vt:lpstr>
      <vt:lpstr>01 应用功能 </vt:lpstr>
      <vt:lpstr>排球在线（VolleyballOnline)</vt:lpstr>
      <vt:lpstr>02 UI页面展示</vt:lpstr>
      <vt:lpstr>注册与登陆页面</vt:lpstr>
      <vt:lpstr>约球页（首页）</vt:lpstr>
      <vt:lpstr>视频教学页</vt:lpstr>
      <vt:lpstr>个人页面</vt:lpstr>
      <vt:lpstr>03 墨刀现场演示</vt:lpstr>
      <vt:lpstr>链接</vt:lpstr>
      <vt:lpstr>Thank you</vt:lpstr>
    </vt:vector>
  </TitlesOfParts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iSlide PowerPoint Template</dc:title>
  <dc:creator>iSlide</dc:creator>
  <cp:lastModifiedBy>XUANZI K</cp:lastModifiedBy>
  <cp:revision>103</cp:revision>
  <dcterms:created xsi:type="dcterms:W3CDTF">2023-06-05T05:58:43Z</dcterms:created>
  <dcterms:modified xsi:type="dcterms:W3CDTF">2024-12-19T02:24:22Z</dcterms:modified>
</cp:coreProperties>
</file>

<file path=docProps/thumbnail.jpeg>
</file>